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57" r:id="rId3"/>
    <p:sldId id="260" r:id="rId4"/>
    <p:sldId id="261" r:id="rId5"/>
    <p:sldId id="270" r:id="rId6"/>
    <p:sldId id="263" r:id="rId7"/>
    <p:sldId id="268" r:id="rId8"/>
    <p:sldId id="265" r:id="rId9"/>
    <p:sldId id="266" r:id="rId10"/>
    <p:sldId id="272"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notesViewPr>
    <p:cSldViewPr snapToGrid="0">
      <p:cViewPr>
        <p:scale>
          <a:sx n="144" d="100"/>
          <a:sy n="144" d="100"/>
        </p:scale>
        <p:origin x="612" y="-5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D3BBA-EAAE-4662-AEF3-BC273436CDFC}" type="datetimeFigureOut">
              <a:rPr lang="nl-BE" smtClean="0"/>
              <a:t>12/02/2021</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72D5C7-C8F3-419B-96F3-2961A9AEBD71}" type="slidenum">
              <a:rPr lang="nl-BE" smtClean="0"/>
              <a:t>‹nr.›</a:t>
            </a:fld>
            <a:endParaRPr lang="nl-BE"/>
          </a:p>
        </p:txBody>
      </p:sp>
    </p:spTree>
    <p:extLst>
      <p:ext uri="{BB962C8B-B14F-4D97-AF65-F5344CB8AC3E}">
        <p14:creationId xmlns:p14="http://schemas.microsoft.com/office/powerpoint/2010/main" val="1826840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aatjevaccineren.be/vaccinatie-tegen-covid-19-vraag-en-antwoord"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youtube.com/watch?v=bCJez5RC4aY&amp;feature=youtu.be" TargetMode="External"/><Relationship Id="rId4" Type="http://schemas.openxmlformats.org/officeDocument/2006/relationships/hyperlink" Target="https://www.youtube.com/watch?v=SEi-K3TbeX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Deze slides gaan over het vaccinatiecentrum.</a:t>
            </a:r>
          </a:p>
          <a:p>
            <a:r>
              <a:rPr lang="nl-BE" dirty="0"/>
              <a:t>Meer uitleg over volgende onderwerpen kan je in de andere presentaties terugvinden:</a:t>
            </a:r>
          </a:p>
          <a:p>
            <a:pPr marL="171450" indent="-171450">
              <a:buFont typeface="Arial" panose="020B0604020202020204" pitchFamily="34" charset="0"/>
              <a:buChar char="•"/>
            </a:pPr>
            <a:r>
              <a:rPr lang="nl-BE" dirty="0"/>
              <a:t>Fabels over Corona-vaccinatie</a:t>
            </a:r>
          </a:p>
          <a:p>
            <a:pPr marL="171450" indent="-171450">
              <a:buFont typeface="Arial" panose="020B0604020202020204" pitchFamily="34" charset="0"/>
              <a:buChar char="•"/>
            </a:pPr>
            <a:r>
              <a:rPr lang="nl-BE" dirty="0"/>
              <a:t>Corona-vaccinatie</a:t>
            </a:r>
          </a:p>
          <a:p>
            <a:endParaRPr lang="nl-BE" dirty="0"/>
          </a:p>
          <a:p>
            <a:r>
              <a:rPr lang="nl-BE" dirty="0"/>
              <a:t>Heb je nog andere vragen die niet in deze presentatie zijn opgenomen?</a:t>
            </a:r>
          </a:p>
          <a:p>
            <a:r>
              <a:rPr lang="nl-BE" dirty="0"/>
              <a:t>Ga zeker eens kijken op: </a:t>
            </a:r>
          </a:p>
          <a:p>
            <a:r>
              <a:rPr lang="nl-BE" dirty="0">
                <a:hlinkClick r:id="rId3"/>
              </a:rPr>
              <a:t>https://www.laatjevaccineren.be/vaccinatie-tegen-covid-19-vraag-en-antwoord</a:t>
            </a:r>
            <a:endParaRPr lang="nl-BE" dirty="0"/>
          </a:p>
          <a:p>
            <a:endParaRPr lang="nl-BE" dirty="0"/>
          </a:p>
          <a:p>
            <a:endParaRPr lang="nl-BE" dirty="0"/>
          </a:p>
          <a:p>
            <a:r>
              <a:rPr lang="nl-BE" dirty="0"/>
              <a:t>Filmpjes met uitleg over het vaccinatiecentrum:</a:t>
            </a:r>
          </a:p>
          <a:p>
            <a:endParaRPr lang="nl-BE" dirty="0"/>
          </a:p>
          <a:p>
            <a:r>
              <a:rPr lang="nl-BE" dirty="0"/>
              <a:t>Het vaccinatieparcours in 4 stappen:</a:t>
            </a:r>
          </a:p>
          <a:p>
            <a:r>
              <a:rPr lang="nl-BE" dirty="0">
                <a:hlinkClick r:id="rId4"/>
              </a:rPr>
              <a:t>https://www.youtube.com/watch?v=SEi-K3TbeX0</a:t>
            </a:r>
            <a:endParaRPr lang="nl-BE" dirty="0"/>
          </a:p>
          <a:p>
            <a:endParaRPr lang="nl-BE" dirty="0"/>
          </a:p>
          <a:p>
            <a:r>
              <a:rPr lang="nl-BE" dirty="0"/>
              <a:t>Hoe verloopt je vaccinatie in het vaccinatiecentrum:</a:t>
            </a:r>
          </a:p>
          <a:p>
            <a:r>
              <a:rPr lang="nl-BE" dirty="0">
                <a:hlinkClick r:id="rId5"/>
              </a:rPr>
              <a:t>https://www.youtube.com/watch?v=bCJez5RC4aY&amp;feature=youtu.be</a:t>
            </a:r>
            <a:endParaRPr lang="nl-BE" dirty="0"/>
          </a:p>
          <a:p>
            <a:endParaRPr lang="nl-BE" dirty="0"/>
          </a:p>
          <a:p>
            <a:endParaRPr lang="nl-BE" dirty="0"/>
          </a:p>
          <a:p>
            <a:endParaRPr lang="nl-BE" dirty="0"/>
          </a:p>
          <a:p>
            <a:endParaRPr lang="nl-BE" dirty="0"/>
          </a:p>
          <a:p>
            <a:endParaRPr lang="nl-BE" dirty="0"/>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2</a:t>
            </a:fld>
            <a:endParaRPr lang="nl-BE"/>
          </a:p>
        </p:txBody>
      </p:sp>
    </p:spTree>
    <p:extLst>
      <p:ext uri="{BB962C8B-B14F-4D97-AF65-F5344CB8AC3E}">
        <p14:creationId xmlns:p14="http://schemas.microsoft.com/office/powerpoint/2010/main" val="1273298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11</a:t>
            </a:fld>
            <a:endParaRPr lang="nl-BE"/>
          </a:p>
        </p:txBody>
      </p:sp>
    </p:spTree>
    <p:extLst>
      <p:ext uri="{BB962C8B-B14F-4D97-AF65-F5344CB8AC3E}">
        <p14:creationId xmlns:p14="http://schemas.microsoft.com/office/powerpoint/2010/main" val="293573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090613"/>
            <a:ext cx="5486400" cy="3086100"/>
          </a:xfrm>
        </p:spPr>
      </p:sp>
      <p:sp>
        <p:nvSpPr>
          <p:cNvPr id="3" name="Tijdelijke aanduiding voor notities 2"/>
          <p:cNvSpPr>
            <a:spLocks noGrp="1"/>
          </p:cNvSpPr>
          <p:nvPr>
            <p:ph type="body" idx="1"/>
          </p:nvPr>
        </p:nvSpPr>
        <p:spPr/>
        <p:txBody>
          <a:bodyPr/>
          <a:lstStyle/>
          <a:p>
            <a:r>
              <a:rPr lang="nl-BE" b="0" i="0" u="none" strike="noStrike" dirty="0">
                <a:solidFill>
                  <a:srgbClr val="000000"/>
                </a:solidFill>
                <a:effectLst/>
                <a:latin typeface="FlandersArtSans-Regular"/>
              </a:rPr>
              <a:t>Je krijgt het vaccin in een vaccinatie-centrum</a:t>
            </a:r>
          </a:p>
          <a:p>
            <a:r>
              <a:rPr lang="nl-BE" dirty="0">
                <a:solidFill>
                  <a:srgbClr val="000000"/>
                </a:solidFill>
                <a:latin typeface="FlandersArtSans-Regular"/>
              </a:rPr>
              <a:t>Het adres van het vaccinatie-centrum zal op je uitnodiging staan.</a:t>
            </a:r>
          </a:p>
          <a:p>
            <a:endParaRPr lang="nl-BE" b="0" i="0" u="none" strike="noStrike" dirty="0">
              <a:solidFill>
                <a:srgbClr val="000000"/>
              </a:solidFill>
              <a:effectLst/>
              <a:latin typeface="FlandersArtSans-Regular"/>
            </a:endParaRPr>
          </a:p>
          <a:p>
            <a:r>
              <a:rPr lang="nl-BE" b="0" i="0" u="none" strike="noStrike" dirty="0">
                <a:solidFill>
                  <a:srgbClr val="000000"/>
                </a:solidFill>
                <a:effectLst/>
                <a:latin typeface="FlandersArtSans-Regular"/>
              </a:rPr>
              <a:t>Voor mensen die zich minder goed kunnen verplaatsen zijn de gemeenten momenteel aan het kijken</a:t>
            </a:r>
            <a:r>
              <a:rPr lang="nl-BE" dirty="0">
                <a:solidFill>
                  <a:srgbClr val="000000"/>
                </a:solidFill>
                <a:latin typeface="FlandersArtSans-Regular"/>
              </a:rPr>
              <a:t> op welke manier deze mensen naar het vaccinatiecentrum kunnen komen.</a:t>
            </a:r>
          </a:p>
          <a:p>
            <a:r>
              <a:rPr lang="nl-BE" b="0" i="0" u="none" strike="noStrike" dirty="0">
                <a:solidFill>
                  <a:srgbClr val="000000"/>
                </a:solidFill>
                <a:effectLst/>
                <a:latin typeface="FlandersArtSans-Regular"/>
              </a:rPr>
              <a:t>Hiervoor zal men eventueel samenwerken met de minder mobiele centrale of taxidiensten.</a:t>
            </a:r>
          </a:p>
          <a:p>
            <a:r>
              <a:rPr lang="nl-BE" dirty="0">
                <a:solidFill>
                  <a:srgbClr val="000000"/>
                </a:solidFill>
                <a:latin typeface="FlandersArtSans-Regular"/>
              </a:rPr>
              <a:t>Dit zal bij elk vaccinatiecentrum anders verlopen.</a:t>
            </a:r>
          </a:p>
          <a:p>
            <a:r>
              <a:rPr lang="nl-BE" b="0" i="0" u="none" strike="noStrike" dirty="0">
                <a:solidFill>
                  <a:srgbClr val="000000"/>
                </a:solidFill>
                <a:effectLst/>
                <a:latin typeface="FlandersArtSans-Regular"/>
              </a:rPr>
              <a:t>Neem zeker </a:t>
            </a:r>
            <a:r>
              <a:rPr lang="nl-BE" dirty="0">
                <a:solidFill>
                  <a:srgbClr val="000000"/>
                </a:solidFill>
                <a:latin typeface="FlandersArtSans-Regular"/>
              </a:rPr>
              <a:t>contact op met je gemeente om te horen wat er voorzien wordt.</a:t>
            </a:r>
          </a:p>
          <a:p>
            <a:endParaRPr lang="nl-BE" dirty="0">
              <a:solidFill>
                <a:srgbClr val="000000"/>
              </a:solidFill>
              <a:latin typeface="FlandersArtSans-Regular"/>
            </a:endParaRPr>
          </a:p>
          <a:p>
            <a:r>
              <a:rPr lang="nl-BE" b="1" dirty="0">
                <a:solidFill>
                  <a:srgbClr val="000000"/>
                </a:solidFill>
                <a:latin typeface="FlandersArtSans-Regular"/>
              </a:rPr>
              <a:t>Mag ik van vaccinatiecentrum wisselen? </a:t>
            </a:r>
          </a:p>
          <a:p>
            <a:r>
              <a:rPr lang="nl-BE" dirty="0">
                <a:solidFill>
                  <a:srgbClr val="000000"/>
                </a:solidFill>
                <a:latin typeface="FlandersArtSans-Regular"/>
              </a:rPr>
              <a:t>Nee, </a:t>
            </a:r>
            <a:r>
              <a:rPr lang="nl-BE" b="0" i="0" u="none" strike="noStrike" dirty="0">
                <a:solidFill>
                  <a:srgbClr val="000000"/>
                </a:solidFill>
                <a:effectLst/>
                <a:latin typeface="FlandersArtSans-Regular"/>
              </a:rPr>
              <a:t>elk vaccinatiecentrum staat in voor de vaccinatie van de mensen in een aantal gemeentes. De gemeente waar je woont, bepaalt in welk vaccinatiecentrum je gevaccineerd wordt. Wisselen is niet mogelijk, dat zou voor te grote logistieke en operationele problemen zorgen bij het uitnodigen van mensen en het beheren van de voorraad van nodige vaccins in elk centrum. </a:t>
            </a:r>
            <a:endParaRPr lang="nl-BE" dirty="0"/>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3</a:t>
            </a:fld>
            <a:endParaRPr lang="nl-BE"/>
          </a:p>
        </p:txBody>
      </p:sp>
    </p:spTree>
    <p:extLst>
      <p:ext uri="{BB962C8B-B14F-4D97-AF65-F5344CB8AC3E}">
        <p14:creationId xmlns:p14="http://schemas.microsoft.com/office/powerpoint/2010/main" val="19698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het vaccinatiecentrum respecteer je ook de volgende regels:</a:t>
            </a:r>
          </a:p>
          <a:p>
            <a:pPr marL="171450" indent="-171450">
              <a:buFontTx/>
              <a:buChar char="-"/>
            </a:pPr>
            <a:r>
              <a:rPr lang="nl-BE" dirty="0"/>
              <a:t>Ontsmet je handen</a:t>
            </a:r>
          </a:p>
          <a:p>
            <a:pPr marL="171450" indent="-171450">
              <a:buFontTx/>
              <a:buChar char="-"/>
            </a:pPr>
            <a:r>
              <a:rPr lang="nl-BE" dirty="0"/>
              <a:t>Draag een mondmaker</a:t>
            </a:r>
          </a:p>
          <a:p>
            <a:pPr marL="171450" indent="-171450">
              <a:buFontTx/>
              <a:buChar char="-"/>
            </a:pPr>
            <a:r>
              <a:rPr lang="nl-BE" dirty="0"/>
              <a:t>Hou 1,5 m afstand</a:t>
            </a:r>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4</a:t>
            </a:fld>
            <a:endParaRPr lang="nl-BE"/>
          </a:p>
        </p:txBody>
      </p:sp>
    </p:spTree>
    <p:extLst>
      <p:ext uri="{BB962C8B-B14F-4D97-AF65-F5344CB8AC3E}">
        <p14:creationId xmlns:p14="http://schemas.microsoft.com/office/powerpoint/2010/main" val="308033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strike="noStrike" dirty="0">
                <a:solidFill>
                  <a:srgbClr val="2C3340"/>
                </a:solidFill>
                <a:effectLst/>
              </a:rPr>
              <a:t>Quarantaine betekent dat je je preventief afzondert, om een mogelijke verspreiding van het coronavirus te beperken. </a:t>
            </a:r>
          </a:p>
          <a:p>
            <a:r>
              <a:rPr lang="nl-BE" b="0" i="0" u="none" strike="noStrike" dirty="0">
                <a:solidFill>
                  <a:srgbClr val="2C3340"/>
                </a:solidFill>
                <a:effectLst/>
              </a:rPr>
              <a:t>Isolatie betekent dat je thuis blijft als je ziek bent of positief testte op het coronavirus.</a:t>
            </a:r>
            <a:endParaRPr lang="nl-BE" dirty="0"/>
          </a:p>
          <a:p>
            <a:endParaRPr lang="nl-BE" dirty="0"/>
          </a:p>
          <a:p>
            <a:r>
              <a:rPr lang="nl-BE" dirty="0"/>
              <a:t>Als je in isolatie bent vanwege COVID-19 mag je binnen als je al 14 dagen geen symptomen hebt.</a:t>
            </a:r>
          </a:p>
          <a:p>
            <a:r>
              <a:rPr lang="nl-BE" dirty="0"/>
              <a:t>Als je geen symptomen had van COVID-19, mag je pas 14 dagen na je COVID-test binnen.</a:t>
            </a:r>
          </a:p>
          <a:p>
            <a:endParaRPr lang="nl-BE" dirty="0"/>
          </a:p>
          <a:p>
            <a:r>
              <a:rPr lang="nl-BE" dirty="0"/>
              <a:t>Je krijgt de nodige uitleg op welke manier je een nieuwe afspraak kan maken.</a:t>
            </a:r>
          </a:p>
          <a:p>
            <a:endParaRPr lang="nl-BE" dirty="0"/>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5</a:t>
            </a:fld>
            <a:endParaRPr lang="nl-BE"/>
          </a:p>
        </p:txBody>
      </p:sp>
    </p:spTree>
    <p:extLst>
      <p:ext uri="{BB962C8B-B14F-4D97-AF65-F5344CB8AC3E}">
        <p14:creationId xmlns:p14="http://schemas.microsoft.com/office/powerpoint/2010/main" val="504756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Koorts =  &gt; 38° C</a:t>
            </a:r>
          </a:p>
          <a:p>
            <a:endParaRPr lang="nl-BE" dirty="0"/>
          </a:p>
          <a:p>
            <a:r>
              <a:rPr lang="nl-BE" dirty="0"/>
              <a:t>Soms zal men een tweede keer de temperatuur opnemen.</a:t>
            </a:r>
          </a:p>
          <a:p>
            <a:endParaRPr lang="nl-BE" dirty="0"/>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6</a:t>
            </a:fld>
            <a:endParaRPr lang="nl-BE"/>
          </a:p>
        </p:txBody>
      </p:sp>
    </p:spTree>
    <p:extLst>
      <p:ext uri="{BB962C8B-B14F-4D97-AF65-F5344CB8AC3E}">
        <p14:creationId xmlns:p14="http://schemas.microsoft.com/office/powerpoint/2010/main" val="4006006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Als je begeleiding nodig hebt zal de begeleider mee naar binnen mogen.</a:t>
            </a:r>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7</a:t>
            </a:fld>
            <a:endParaRPr lang="nl-BE"/>
          </a:p>
        </p:txBody>
      </p:sp>
    </p:spTree>
    <p:extLst>
      <p:ext uri="{BB962C8B-B14F-4D97-AF65-F5344CB8AC3E}">
        <p14:creationId xmlns:p14="http://schemas.microsoft.com/office/powerpoint/2010/main" val="497564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8</a:t>
            </a:fld>
            <a:endParaRPr lang="nl-BE"/>
          </a:p>
        </p:txBody>
      </p:sp>
    </p:spTree>
    <p:extLst>
      <p:ext uri="{BB962C8B-B14F-4D97-AF65-F5344CB8AC3E}">
        <p14:creationId xmlns:p14="http://schemas.microsoft.com/office/powerpoint/2010/main" val="372314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krijg je de mogelijkheid om zelf vragen te stellen.</a:t>
            </a:r>
          </a:p>
          <a:p>
            <a:r>
              <a:rPr lang="nl-BE" dirty="0"/>
              <a:t>Indien men twijfelt als je het vaccin mag krijgen, zal een arts hierover beslissen.</a:t>
            </a:r>
          </a:p>
          <a:p>
            <a:endParaRPr lang="nl-BE" dirty="0"/>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9</a:t>
            </a:fld>
            <a:endParaRPr lang="nl-BE"/>
          </a:p>
        </p:txBody>
      </p:sp>
    </p:spTree>
    <p:extLst>
      <p:ext uri="{BB962C8B-B14F-4D97-AF65-F5344CB8AC3E}">
        <p14:creationId xmlns:p14="http://schemas.microsoft.com/office/powerpoint/2010/main" val="341227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Ontbloot je arm waarmee je niet schrijft</a:t>
            </a:r>
          </a:p>
        </p:txBody>
      </p:sp>
      <p:sp>
        <p:nvSpPr>
          <p:cNvPr id="4" name="Tijdelijke aanduiding voor dianummer 3"/>
          <p:cNvSpPr>
            <a:spLocks noGrp="1"/>
          </p:cNvSpPr>
          <p:nvPr>
            <p:ph type="sldNum" sz="quarter" idx="5"/>
          </p:nvPr>
        </p:nvSpPr>
        <p:spPr/>
        <p:txBody>
          <a:bodyPr/>
          <a:lstStyle/>
          <a:p>
            <a:fld id="{3672D5C7-C8F3-419B-96F3-2961A9AEBD71}" type="slidenum">
              <a:rPr lang="nl-BE" smtClean="0"/>
              <a:t>10</a:t>
            </a:fld>
            <a:endParaRPr lang="nl-BE"/>
          </a:p>
        </p:txBody>
      </p:sp>
    </p:spTree>
    <p:extLst>
      <p:ext uri="{BB962C8B-B14F-4D97-AF65-F5344CB8AC3E}">
        <p14:creationId xmlns:p14="http://schemas.microsoft.com/office/powerpoint/2010/main" val="3388404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pic>
        <p:nvPicPr>
          <p:cNvPr id="10" name="Afbeelding 9" descr="Afbeelding met tekening&#10;&#10;Automatisch gegenereerde beschrijving">
            <a:extLst>
              <a:ext uri="{FF2B5EF4-FFF2-40B4-BE49-F238E27FC236}">
                <a16:creationId xmlns:a16="http://schemas.microsoft.com/office/drawing/2014/main" id="{4F6D9FAE-6EC2-4244-8D5D-114A16501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361167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9" name="Ovaal 8">
            <a:extLst>
              <a:ext uri="{FF2B5EF4-FFF2-40B4-BE49-F238E27FC236}">
                <a16:creationId xmlns:a16="http://schemas.microsoft.com/office/drawing/2014/main" id="{7F6DF17D-C456-4B9A-8FB4-3D5E49AD1819}"/>
              </a:ext>
            </a:extLst>
          </p:cNvPr>
          <p:cNvSpPr/>
          <p:nvPr/>
        </p:nvSpPr>
        <p:spPr>
          <a:xfrm>
            <a:off x="7658677" y="509645"/>
            <a:ext cx="5400000" cy="5400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Afbeelding 7">
            <a:extLst>
              <a:ext uri="{FF2B5EF4-FFF2-40B4-BE49-F238E27FC236}">
                <a16:creationId xmlns:a16="http://schemas.microsoft.com/office/drawing/2014/main" id="{B7918AE6-3658-450A-8CB9-BEB95B52B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F7B5CB54-9BB0-4181-80E8-C5E78313C799}"/>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9AC360E3-3EA6-460F-8B7E-A3D5720F9A05}"/>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126648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10" name="Ovaal 9">
            <a:extLst>
              <a:ext uri="{FF2B5EF4-FFF2-40B4-BE49-F238E27FC236}">
                <a16:creationId xmlns:a16="http://schemas.microsoft.com/office/drawing/2014/main" id="{63E7C56F-40D2-4A4E-B055-F6BCC2921F50}"/>
              </a:ext>
            </a:extLst>
          </p:cNvPr>
          <p:cNvSpPr/>
          <p:nvPr/>
        </p:nvSpPr>
        <p:spPr>
          <a:xfrm>
            <a:off x="5986021" y="-1316215"/>
            <a:ext cx="8550110" cy="8547754"/>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a:extLst>
              <a:ext uri="{FF2B5EF4-FFF2-40B4-BE49-F238E27FC236}">
                <a16:creationId xmlns:a16="http://schemas.microsoft.com/office/drawing/2014/main" id="{9EFBF408-E804-46E7-88BB-7371E343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CC284F62-CF27-419F-9E60-A8EA73D7434D}"/>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D3333F60-DADC-4D8B-8CA0-9727CB7B2173}"/>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402468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Verticale titel en tekst">
    <p:spTree>
      <p:nvGrpSpPr>
        <p:cNvPr id="1" name=""/>
        <p:cNvGrpSpPr/>
        <p:nvPr/>
      </p:nvGrpSpPr>
      <p:grpSpPr>
        <a:xfrm>
          <a:off x="0" y="0"/>
          <a:ext cx="0" cy="0"/>
          <a:chOff x="0" y="0"/>
          <a:chExt cx="0" cy="0"/>
        </a:xfrm>
      </p:grpSpPr>
      <p:pic>
        <p:nvPicPr>
          <p:cNvPr id="3" name="Afbeelding 2" descr="Afbeelding met klok&#10;&#10;Automatisch gegenereerde beschrijving">
            <a:extLst>
              <a:ext uri="{FF2B5EF4-FFF2-40B4-BE49-F238E27FC236}">
                <a16:creationId xmlns:a16="http://schemas.microsoft.com/office/drawing/2014/main" id="{5716473C-1A4B-4080-A536-1A0405077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9" name="Tijdelijke aanduiding voor tekst 2">
            <a:extLst>
              <a:ext uri="{FF2B5EF4-FFF2-40B4-BE49-F238E27FC236}">
                <a16:creationId xmlns:a16="http://schemas.microsoft.com/office/drawing/2014/main" id="{88EE8B00-AC15-46F0-A7FD-8A43310C93B1}"/>
              </a:ext>
            </a:extLst>
          </p:cNvPr>
          <p:cNvSpPr>
            <a:spLocks noGrp="1"/>
          </p:cNvSpPr>
          <p:nvPr>
            <p:ph type="body" idx="1" hasCustomPrompt="1"/>
          </p:nvPr>
        </p:nvSpPr>
        <p:spPr>
          <a:xfrm>
            <a:off x="550864" y="1342345"/>
            <a:ext cx="5446712" cy="5735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A</a:t>
            </a:r>
          </a:p>
        </p:txBody>
      </p:sp>
      <p:sp>
        <p:nvSpPr>
          <p:cNvPr id="11" name="Tijdelijke aanduiding voor inhoud 3">
            <a:extLst>
              <a:ext uri="{FF2B5EF4-FFF2-40B4-BE49-F238E27FC236}">
                <a16:creationId xmlns:a16="http://schemas.microsoft.com/office/drawing/2014/main" id="{94AD1553-6F88-43B8-A384-9803A02DFA13}"/>
              </a:ext>
            </a:extLst>
          </p:cNvPr>
          <p:cNvSpPr>
            <a:spLocks noGrp="1"/>
          </p:cNvSpPr>
          <p:nvPr>
            <p:ph sz="half" idx="2"/>
          </p:nvPr>
        </p:nvSpPr>
        <p:spPr>
          <a:xfrm>
            <a:off x="550864" y="2082572"/>
            <a:ext cx="5446712" cy="431822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tekst 4">
            <a:extLst>
              <a:ext uri="{FF2B5EF4-FFF2-40B4-BE49-F238E27FC236}">
                <a16:creationId xmlns:a16="http://schemas.microsoft.com/office/drawing/2014/main" id="{15F18CE8-BD33-424E-B435-B6FBF6D91296}"/>
              </a:ext>
            </a:extLst>
          </p:cNvPr>
          <p:cNvSpPr>
            <a:spLocks noGrp="1"/>
          </p:cNvSpPr>
          <p:nvPr>
            <p:ph type="body" sz="quarter" idx="3" hasCustomPrompt="1"/>
          </p:nvPr>
        </p:nvSpPr>
        <p:spPr>
          <a:xfrm>
            <a:off x="6172200" y="1342345"/>
            <a:ext cx="5183188" cy="57354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Titel B</a:t>
            </a:r>
          </a:p>
        </p:txBody>
      </p:sp>
      <p:sp>
        <p:nvSpPr>
          <p:cNvPr id="15" name="Tijdelijke aanduiding voor inhoud 5">
            <a:extLst>
              <a:ext uri="{FF2B5EF4-FFF2-40B4-BE49-F238E27FC236}">
                <a16:creationId xmlns:a16="http://schemas.microsoft.com/office/drawing/2014/main" id="{887A4AC9-6EE5-4D96-A05F-D312A90C6645}"/>
              </a:ext>
            </a:extLst>
          </p:cNvPr>
          <p:cNvSpPr>
            <a:spLocks noGrp="1"/>
          </p:cNvSpPr>
          <p:nvPr>
            <p:ph sz="quarter" idx="4"/>
          </p:nvPr>
        </p:nvSpPr>
        <p:spPr>
          <a:xfrm>
            <a:off x="6172200" y="2082573"/>
            <a:ext cx="5183188" cy="431822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1">
            <a:extLst>
              <a:ext uri="{FF2B5EF4-FFF2-40B4-BE49-F238E27FC236}">
                <a16:creationId xmlns:a16="http://schemas.microsoft.com/office/drawing/2014/main" id="{A12BC476-5EAF-4CC7-BB47-16F89EF134E1}"/>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Tree>
    <p:extLst>
      <p:ext uri="{BB962C8B-B14F-4D97-AF65-F5344CB8AC3E}">
        <p14:creationId xmlns:p14="http://schemas.microsoft.com/office/powerpoint/2010/main" val="3475177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Verticale titel en tekst">
    <p:spTree>
      <p:nvGrpSpPr>
        <p:cNvPr id="1" name=""/>
        <p:cNvGrpSpPr/>
        <p:nvPr/>
      </p:nvGrpSpPr>
      <p:grpSpPr>
        <a:xfrm>
          <a:off x="0" y="0"/>
          <a:ext cx="0" cy="0"/>
          <a:chOff x="0" y="0"/>
          <a:chExt cx="0" cy="0"/>
        </a:xfrm>
      </p:grpSpPr>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tel 1">
            <a:extLst>
              <a:ext uri="{FF2B5EF4-FFF2-40B4-BE49-F238E27FC236}">
                <a16:creationId xmlns:a16="http://schemas.microsoft.com/office/drawing/2014/main" id="{BFE33421-ACFB-41D3-B3A0-E7A65FA5E2A4}"/>
              </a:ext>
            </a:extLst>
          </p:cNvPr>
          <p:cNvSpPr>
            <a:spLocks noGrp="1"/>
          </p:cNvSpPr>
          <p:nvPr>
            <p:ph type="title" hasCustomPrompt="1"/>
          </p:nvPr>
        </p:nvSpPr>
        <p:spPr>
          <a:xfrm>
            <a:off x="550863" y="533178"/>
            <a:ext cx="10802937" cy="646331"/>
          </a:xfrm>
        </p:spPr>
        <p:txBody>
          <a:bodyPr>
            <a:spAutoFit/>
          </a:bodyPr>
          <a:lstStyle>
            <a:lvl1pPr>
              <a:defRPr>
                <a:solidFill>
                  <a:schemeClr val="tx1"/>
                </a:solidFill>
              </a:defRPr>
            </a:lvl1pPr>
          </a:lstStyle>
          <a:p>
            <a:r>
              <a:rPr lang="nl-NL" dirty="0"/>
              <a:t>Titel</a:t>
            </a:r>
          </a:p>
        </p:txBody>
      </p:sp>
      <p:sp>
        <p:nvSpPr>
          <p:cNvPr id="13" name="Tijdelijke aanduiding voor afbeelding 2">
            <a:extLst>
              <a:ext uri="{FF2B5EF4-FFF2-40B4-BE49-F238E27FC236}">
                <a16:creationId xmlns:a16="http://schemas.microsoft.com/office/drawing/2014/main" id="{72D3CF17-2F0D-45E3-9DD7-A37CA752E30E}"/>
              </a:ext>
            </a:extLst>
          </p:cNvPr>
          <p:cNvSpPr>
            <a:spLocks noGrp="1"/>
          </p:cNvSpPr>
          <p:nvPr>
            <p:ph type="pic" sz="quarter" idx="10"/>
          </p:nvPr>
        </p:nvSpPr>
        <p:spPr>
          <a:xfrm>
            <a:off x="550863" y="1117599"/>
            <a:ext cx="10044112" cy="5235575"/>
          </a:xfrm>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26943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Verticale titel en tekst">
    <p:spTree>
      <p:nvGrpSpPr>
        <p:cNvPr id="1" name=""/>
        <p:cNvGrpSpPr/>
        <p:nvPr/>
      </p:nvGrpSpPr>
      <p:grpSpPr>
        <a:xfrm>
          <a:off x="0" y="0"/>
          <a:ext cx="0" cy="0"/>
          <a:chOff x="0" y="0"/>
          <a:chExt cx="0" cy="0"/>
        </a:xfrm>
      </p:grpSpPr>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8" cy="6858000"/>
          </a:xfrm>
          <a:prstGeom prst="rect">
            <a:avLst/>
          </a:prstGeom>
        </p:spPr>
      </p:pic>
      <p:sp>
        <p:nvSpPr>
          <p:cNvPr id="12" name="Titel 1">
            <a:extLst>
              <a:ext uri="{FF2B5EF4-FFF2-40B4-BE49-F238E27FC236}">
                <a16:creationId xmlns:a16="http://schemas.microsoft.com/office/drawing/2014/main" id="{BFE33421-ACFB-41D3-B3A0-E7A65FA5E2A4}"/>
              </a:ext>
            </a:extLst>
          </p:cNvPr>
          <p:cNvSpPr>
            <a:spLocks noGrp="1"/>
          </p:cNvSpPr>
          <p:nvPr>
            <p:ph type="title" hasCustomPrompt="1"/>
          </p:nvPr>
        </p:nvSpPr>
        <p:spPr>
          <a:xfrm>
            <a:off x="550863" y="533178"/>
            <a:ext cx="10802937" cy="646331"/>
          </a:xfrm>
        </p:spPr>
        <p:txBody>
          <a:bodyPr>
            <a:spAutoFit/>
          </a:bodyPr>
          <a:lstStyle>
            <a:lvl1pPr>
              <a:defRPr>
                <a:solidFill>
                  <a:schemeClr val="tx1"/>
                </a:solidFill>
              </a:defRPr>
            </a:lvl1pPr>
          </a:lstStyle>
          <a:p>
            <a:r>
              <a:rPr lang="nl-NL" dirty="0"/>
              <a:t>Titel</a:t>
            </a:r>
          </a:p>
        </p:txBody>
      </p:sp>
      <p:sp>
        <p:nvSpPr>
          <p:cNvPr id="13" name="Tijdelijke aanduiding voor afbeelding 2">
            <a:extLst>
              <a:ext uri="{FF2B5EF4-FFF2-40B4-BE49-F238E27FC236}">
                <a16:creationId xmlns:a16="http://schemas.microsoft.com/office/drawing/2014/main" id="{72D3CF17-2F0D-45E3-9DD7-A37CA752E30E}"/>
              </a:ext>
            </a:extLst>
          </p:cNvPr>
          <p:cNvSpPr>
            <a:spLocks noGrp="1"/>
          </p:cNvSpPr>
          <p:nvPr>
            <p:ph type="pic" sz="quarter" idx="10"/>
          </p:nvPr>
        </p:nvSpPr>
        <p:spPr>
          <a:xfrm>
            <a:off x="550863" y="1117599"/>
            <a:ext cx="10044112" cy="5235575"/>
          </a:xfrm>
        </p:spPr>
        <p:txBody>
          <a:bodyPr/>
          <a:lstStyle>
            <a:lvl1pPr marL="0" indent="0">
              <a:buNone/>
              <a:defRPr/>
            </a:lvl1pPr>
          </a:lstStyle>
          <a:p>
            <a:r>
              <a:rPr lang="nl-NL"/>
              <a:t>Klik op het pictogram als u een afbeelding wilt toevoegen</a:t>
            </a:r>
            <a:endParaRPr lang="nl-BE" dirty="0"/>
          </a:p>
        </p:txBody>
      </p:sp>
    </p:spTree>
    <p:extLst>
      <p:ext uri="{BB962C8B-B14F-4D97-AF65-F5344CB8AC3E}">
        <p14:creationId xmlns:p14="http://schemas.microsoft.com/office/powerpoint/2010/main" val="787821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2_Verticale titel en tekst">
    <p:spTree>
      <p:nvGrpSpPr>
        <p:cNvPr id="1" name=""/>
        <p:cNvGrpSpPr/>
        <p:nvPr/>
      </p:nvGrpSpPr>
      <p:grpSpPr>
        <a:xfrm>
          <a:off x="0" y="0"/>
          <a:ext cx="0" cy="0"/>
          <a:chOff x="0" y="0"/>
          <a:chExt cx="0" cy="0"/>
        </a:xfrm>
      </p:grpSpPr>
      <p:pic>
        <p:nvPicPr>
          <p:cNvPr id="17" name="Afbeelding 16" descr="Afbeelding met tekening&#10;&#10;Automatisch gegenereerde beschrijving">
            <a:extLst>
              <a:ext uri="{FF2B5EF4-FFF2-40B4-BE49-F238E27FC236}">
                <a16:creationId xmlns:a16="http://schemas.microsoft.com/office/drawing/2014/main" id="{4F84D550-F405-436A-8427-89E59D7BF7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2" y="0"/>
            <a:ext cx="12187588" cy="6858000"/>
          </a:xfrm>
          <a:prstGeom prst="rect">
            <a:avLst/>
          </a:prstGeom>
        </p:spPr>
      </p:pic>
      <p:sp>
        <p:nvSpPr>
          <p:cNvPr id="6" name="Tijdelijke aanduiding voor afbeelding 2">
            <a:extLst>
              <a:ext uri="{FF2B5EF4-FFF2-40B4-BE49-F238E27FC236}">
                <a16:creationId xmlns:a16="http://schemas.microsoft.com/office/drawing/2014/main" id="{355206C4-CA82-4E85-B18C-2AB5DC87D131}"/>
              </a:ext>
            </a:extLst>
          </p:cNvPr>
          <p:cNvSpPr>
            <a:spLocks noGrp="1"/>
          </p:cNvSpPr>
          <p:nvPr>
            <p:ph type="pic" sz="quarter" idx="10"/>
          </p:nvPr>
        </p:nvSpPr>
        <p:spPr>
          <a:xfrm>
            <a:off x="550863" y="519113"/>
            <a:ext cx="10044112" cy="5834062"/>
          </a:xfrm>
        </p:spPr>
        <p:txBody>
          <a:bodyPr>
            <a:normAutofit/>
          </a:bodyPr>
          <a:lstStyle>
            <a:lvl1pPr marL="0" indent="0">
              <a:buNone/>
              <a:defRPr sz="4000"/>
            </a:lvl1pPr>
          </a:lstStyle>
          <a:p>
            <a:r>
              <a:rPr lang="nl-NL"/>
              <a:t>Klik op het pictogram als u een afbeelding wilt toevoegen</a:t>
            </a:r>
            <a:endParaRPr lang="nl-BE" dirty="0"/>
          </a:p>
        </p:txBody>
      </p:sp>
    </p:spTree>
    <p:extLst>
      <p:ext uri="{BB962C8B-B14F-4D97-AF65-F5344CB8AC3E}">
        <p14:creationId xmlns:p14="http://schemas.microsoft.com/office/powerpoint/2010/main" val="1408984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3_Verticale titel en tekst">
    <p:spTree>
      <p:nvGrpSpPr>
        <p:cNvPr id="1" name=""/>
        <p:cNvGrpSpPr/>
        <p:nvPr/>
      </p:nvGrpSpPr>
      <p:grpSpPr>
        <a:xfrm>
          <a:off x="0" y="0"/>
          <a:ext cx="0" cy="0"/>
          <a:chOff x="0" y="0"/>
          <a:chExt cx="0" cy="0"/>
        </a:xfrm>
      </p:grpSpPr>
      <p:pic>
        <p:nvPicPr>
          <p:cNvPr id="4" name="Afbeelding 3" descr="Afbeelding met gebouw, rood, groot, blauw&#10;&#10;Automatisch gegenereerde beschrijving">
            <a:extLst>
              <a:ext uri="{FF2B5EF4-FFF2-40B4-BE49-F238E27FC236}">
                <a16:creationId xmlns:a16="http://schemas.microsoft.com/office/drawing/2014/main" id="{688B632F-84FE-47BB-8042-F4B3F73A5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7588" cy="6858000"/>
          </a:xfrm>
          <a:prstGeom prst="rect">
            <a:avLst/>
          </a:prstGeom>
        </p:spPr>
      </p:pic>
      <p:sp>
        <p:nvSpPr>
          <p:cNvPr id="6" name="Tijdelijke aanduiding voor afbeelding 2">
            <a:extLst>
              <a:ext uri="{FF2B5EF4-FFF2-40B4-BE49-F238E27FC236}">
                <a16:creationId xmlns:a16="http://schemas.microsoft.com/office/drawing/2014/main" id="{355206C4-CA82-4E85-B18C-2AB5DC87D131}"/>
              </a:ext>
            </a:extLst>
          </p:cNvPr>
          <p:cNvSpPr>
            <a:spLocks noGrp="1"/>
          </p:cNvSpPr>
          <p:nvPr>
            <p:ph type="pic" sz="quarter" idx="10"/>
          </p:nvPr>
        </p:nvSpPr>
        <p:spPr>
          <a:xfrm>
            <a:off x="550863" y="519113"/>
            <a:ext cx="10044112" cy="5834062"/>
          </a:xfrm>
        </p:spPr>
        <p:txBody>
          <a:bodyPr>
            <a:normAutofit/>
          </a:bodyPr>
          <a:lstStyle>
            <a:lvl1pPr marL="0" indent="0">
              <a:buNone/>
              <a:defRPr sz="4000"/>
            </a:lvl1pPr>
          </a:lstStyle>
          <a:p>
            <a:r>
              <a:rPr lang="nl-NL"/>
              <a:t>Klik op het pictogram als u een afbeelding wilt toevoegen</a:t>
            </a:r>
            <a:endParaRPr lang="nl-BE" dirty="0"/>
          </a:p>
        </p:txBody>
      </p:sp>
    </p:spTree>
    <p:extLst>
      <p:ext uri="{BB962C8B-B14F-4D97-AF65-F5344CB8AC3E}">
        <p14:creationId xmlns:p14="http://schemas.microsoft.com/office/powerpoint/2010/main" val="3998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Verticale titel en tekst">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7ADD1796-F24A-4FC6-8B3E-73275607C71E}"/>
              </a:ext>
            </a:extLst>
          </p:cNvPr>
          <p:cNvSpPr>
            <a:spLocks noGrp="1"/>
          </p:cNvSpPr>
          <p:nvPr>
            <p:ph type="title" hasCustomPrompt="1"/>
          </p:nvPr>
        </p:nvSpPr>
        <p:spPr>
          <a:xfrm>
            <a:off x="550863" y="533178"/>
            <a:ext cx="10802937" cy="646331"/>
          </a:xfrm>
        </p:spPr>
        <p:txBody>
          <a:bodyPr>
            <a:spAutoFit/>
          </a:bodyPr>
          <a:lstStyle>
            <a:lvl1pPr>
              <a:defRPr/>
            </a:lvl1pPr>
          </a:lstStyle>
          <a:p>
            <a:r>
              <a:rPr lang="nl-NL" dirty="0"/>
              <a:t>Meerdere afbeeldingen</a:t>
            </a:r>
            <a:endParaRPr lang="nl-BE" dirty="0"/>
          </a:p>
        </p:txBody>
      </p:sp>
    </p:spTree>
    <p:extLst>
      <p:ext uri="{BB962C8B-B14F-4D97-AF65-F5344CB8AC3E}">
        <p14:creationId xmlns:p14="http://schemas.microsoft.com/office/powerpoint/2010/main" val="1025411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Verticale titel en tekst">
    <p:spTree>
      <p:nvGrpSpPr>
        <p:cNvPr id="1" name=""/>
        <p:cNvGrpSpPr/>
        <p:nvPr/>
      </p:nvGrpSpPr>
      <p:grpSpPr>
        <a:xfrm>
          <a:off x="0" y="0"/>
          <a:ext cx="0" cy="0"/>
          <a:chOff x="0" y="0"/>
          <a:chExt cx="0" cy="0"/>
        </a:xfrm>
      </p:grpSpPr>
      <p:pic>
        <p:nvPicPr>
          <p:cNvPr id="8" name="Afbeelding 7" descr="Afbeelding met gebouw, rood, poort, groot&#10;&#10;Automatisch gegenereerde beschrijving">
            <a:extLst>
              <a:ext uri="{FF2B5EF4-FFF2-40B4-BE49-F238E27FC236}">
                <a16:creationId xmlns:a16="http://schemas.microsoft.com/office/drawing/2014/main" id="{E724F085-FCC5-425C-84E0-A8CBD560CF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8" name="Tijdelijke aanduiding voor tekst 9">
            <a:extLst>
              <a:ext uri="{FF2B5EF4-FFF2-40B4-BE49-F238E27FC236}">
                <a16:creationId xmlns:a16="http://schemas.microsoft.com/office/drawing/2014/main" id="{98CCE4DF-9C88-40CA-93E1-014CF6055CF2}"/>
              </a:ext>
            </a:extLst>
          </p:cNvPr>
          <p:cNvSpPr>
            <a:spLocks noGrp="1"/>
          </p:cNvSpPr>
          <p:nvPr>
            <p:ph type="body" sz="quarter" idx="10" hasCustomPrompt="1"/>
          </p:nvPr>
        </p:nvSpPr>
        <p:spPr>
          <a:xfrm>
            <a:off x="2319637" y="2289428"/>
            <a:ext cx="8445774" cy="604781"/>
          </a:xfrm>
        </p:spPr>
        <p:txBody>
          <a:bodyPr wrap="square" anchor="b" anchorCtr="0">
            <a:spAutoFit/>
          </a:bodyPr>
          <a:lstStyle>
            <a:lvl1pPr marL="0" indent="0">
              <a:buNone/>
              <a:defRPr sz="3600">
                <a:latin typeface="Source Sans Pro" panose="020B0503030403020204" pitchFamily="34" charset="0"/>
              </a:defRPr>
            </a:lvl1pPr>
          </a:lstStyle>
          <a:p>
            <a:pPr lvl="0"/>
            <a:r>
              <a:rPr lang="nl-BE" dirty="0"/>
              <a:t>1 OF 2 REGELS TEKST</a:t>
            </a:r>
          </a:p>
        </p:txBody>
      </p:sp>
      <p:sp>
        <p:nvSpPr>
          <p:cNvPr id="19" name="Tijdelijke aanduiding voor tekst 9">
            <a:extLst>
              <a:ext uri="{FF2B5EF4-FFF2-40B4-BE49-F238E27FC236}">
                <a16:creationId xmlns:a16="http://schemas.microsoft.com/office/drawing/2014/main" id="{C4AA957A-E515-4699-832C-577940F510CE}"/>
              </a:ext>
            </a:extLst>
          </p:cNvPr>
          <p:cNvSpPr>
            <a:spLocks noGrp="1"/>
          </p:cNvSpPr>
          <p:nvPr>
            <p:ph type="body" sz="quarter" idx="11" hasCustomPrompt="1"/>
          </p:nvPr>
        </p:nvSpPr>
        <p:spPr>
          <a:xfrm>
            <a:off x="2319637" y="2848826"/>
            <a:ext cx="8445773" cy="775597"/>
          </a:xfrm>
        </p:spPr>
        <p:txBody>
          <a:bodyPr wrap="square" anchor="t" anchorCtr="0">
            <a:spAutoFit/>
          </a:bodyPr>
          <a:lstStyle>
            <a:lvl1pPr marL="0" indent="0">
              <a:buNone/>
              <a:defRPr sz="4800" baseline="0">
                <a:solidFill>
                  <a:srgbClr val="8C2437"/>
                </a:solidFill>
                <a:latin typeface="Gizmo" panose="00000400000000000000" pitchFamily="2" charset="0"/>
              </a:defRPr>
            </a:lvl1pPr>
          </a:lstStyle>
          <a:p>
            <a:pPr lvl="0"/>
            <a:r>
              <a:rPr lang="nl-BE" dirty="0"/>
              <a:t>Uitgelichte woorden in </a:t>
            </a:r>
            <a:r>
              <a:rPr lang="nl-BE" dirty="0" err="1"/>
              <a:t>Gizmo</a:t>
            </a:r>
            <a:r>
              <a:rPr lang="nl-BE" dirty="0"/>
              <a:t> 48</a:t>
            </a:r>
          </a:p>
        </p:txBody>
      </p:sp>
      <p:sp>
        <p:nvSpPr>
          <p:cNvPr id="20" name="Tijdelijke aanduiding voor tekst 9">
            <a:extLst>
              <a:ext uri="{FF2B5EF4-FFF2-40B4-BE49-F238E27FC236}">
                <a16:creationId xmlns:a16="http://schemas.microsoft.com/office/drawing/2014/main" id="{8273CDFC-E054-493C-A967-58C83BCCB6B8}"/>
              </a:ext>
            </a:extLst>
          </p:cNvPr>
          <p:cNvSpPr>
            <a:spLocks noGrp="1"/>
          </p:cNvSpPr>
          <p:nvPr>
            <p:ph type="body" sz="quarter" idx="12" hasCustomPrompt="1"/>
          </p:nvPr>
        </p:nvSpPr>
        <p:spPr>
          <a:xfrm>
            <a:off x="2319637" y="3499097"/>
            <a:ext cx="8445773" cy="604781"/>
          </a:xfrm>
        </p:spPr>
        <p:txBody>
          <a:bodyPr wrap="square" anchor="t" anchorCtr="0">
            <a:spAutoFit/>
          </a:bodyPr>
          <a:lstStyle>
            <a:lvl1pPr marL="0" indent="0">
              <a:buNone/>
              <a:defRPr sz="3600">
                <a:latin typeface="Source Sans Pro" panose="020B0503030403020204" pitchFamily="34" charset="0"/>
              </a:defRPr>
            </a:lvl1pPr>
          </a:lstStyle>
          <a:p>
            <a:pPr lvl="0"/>
            <a:r>
              <a:rPr lang="nl-BE" dirty="0"/>
              <a:t>1 OF 2 REGELS TEKST</a:t>
            </a:r>
          </a:p>
        </p:txBody>
      </p:sp>
    </p:spTree>
    <p:extLst>
      <p:ext uri="{BB962C8B-B14F-4D97-AF65-F5344CB8AC3E}">
        <p14:creationId xmlns:p14="http://schemas.microsoft.com/office/powerpoint/2010/main" val="3526714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Verticale titel en tekst">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97AB529-4161-477E-8543-91FF7C18D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12" name="Afbeelding 11" descr="Afbeelding met tekening&#10;&#10;Automatisch gegenereerde beschrijving">
            <a:extLst>
              <a:ext uri="{FF2B5EF4-FFF2-40B4-BE49-F238E27FC236}">
                <a16:creationId xmlns:a16="http://schemas.microsoft.com/office/drawing/2014/main" id="{3FE2D361-58F3-47AC-8680-36A314E12D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13" name="Titel 1">
            <a:extLst>
              <a:ext uri="{FF2B5EF4-FFF2-40B4-BE49-F238E27FC236}">
                <a16:creationId xmlns:a16="http://schemas.microsoft.com/office/drawing/2014/main" id="{A539D27F-0EAC-47BD-9297-1A4DE74ADA88}"/>
              </a:ext>
            </a:extLst>
          </p:cNvPr>
          <p:cNvSpPr>
            <a:spLocks noGrp="1"/>
          </p:cNvSpPr>
          <p:nvPr>
            <p:ph type="title" hasCustomPrompt="1"/>
          </p:nvPr>
        </p:nvSpPr>
        <p:spPr>
          <a:xfrm>
            <a:off x="550863" y="532020"/>
            <a:ext cx="10978118" cy="646331"/>
          </a:xfrm>
        </p:spPr>
        <p:txBody>
          <a:bodyPr anchor="b">
            <a:spAutoFit/>
          </a:bodyPr>
          <a:lstStyle>
            <a:lvl1pPr>
              <a:defRPr sz="4000"/>
            </a:lvl1pPr>
          </a:lstStyle>
          <a:p>
            <a:r>
              <a:rPr lang="nl-NL" dirty="0"/>
              <a:t>Titel</a:t>
            </a:r>
          </a:p>
        </p:txBody>
      </p:sp>
      <p:sp>
        <p:nvSpPr>
          <p:cNvPr id="18" name="Tijdelijke aanduiding voor afbeelding 2">
            <a:extLst>
              <a:ext uri="{FF2B5EF4-FFF2-40B4-BE49-F238E27FC236}">
                <a16:creationId xmlns:a16="http://schemas.microsoft.com/office/drawing/2014/main" id="{F3F1A45B-666B-4044-BE77-9B2059ED2AA9}"/>
              </a:ext>
            </a:extLst>
          </p:cNvPr>
          <p:cNvSpPr>
            <a:spLocks noGrp="1"/>
          </p:cNvSpPr>
          <p:nvPr>
            <p:ph type="pic" idx="1"/>
          </p:nvPr>
        </p:nvSpPr>
        <p:spPr>
          <a:xfrm>
            <a:off x="4881531" y="1263191"/>
            <a:ext cx="6647450" cy="5109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19" name="Tijdelijke aanduiding voor tekst 3">
            <a:extLst>
              <a:ext uri="{FF2B5EF4-FFF2-40B4-BE49-F238E27FC236}">
                <a16:creationId xmlns:a16="http://schemas.microsoft.com/office/drawing/2014/main" id="{D0914D12-882A-48DE-B425-41366E4206C9}"/>
              </a:ext>
            </a:extLst>
          </p:cNvPr>
          <p:cNvSpPr>
            <a:spLocks noGrp="1"/>
          </p:cNvSpPr>
          <p:nvPr>
            <p:ph type="body" sz="half" idx="2"/>
          </p:nvPr>
        </p:nvSpPr>
        <p:spPr>
          <a:xfrm>
            <a:off x="550863" y="1263191"/>
            <a:ext cx="3932237" cy="5109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6623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8EDDB53-A4A1-4ECD-ADBE-CCE3B6AD3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 y="0"/>
            <a:ext cx="12187588" cy="6858000"/>
          </a:xfrm>
          <a:prstGeom prst="rect">
            <a:avLst/>
          </a:prstGeom>
        </p:spPr>
      </p:pic>
      <p:sp>
        <p:nvSpPr>
          <p:cNvPr id="7" name="Tijdelijke aanduiding voor inhoud 6">
            <a:extLst>
              <a:ext uri="{FF2B5EF4-FFF2-40B4-BE49-F238E27FC236}">
                <a16:creationId xmlns:a16="http://schemas.microsoft.com/office/drawing/2014/main" id="{48DA9710-B21A-4EA6-9DF7-AA883C295B2A}"/>
              </a:ext>
            </a:extLst>
          </p:cNvPr>
          <p:cNvSpPr>
            <a:spLocks noGrp="1"/>
          </p:cNvSpPr>
          <p:nvPr>
            <p:ph sz="quarter" idx="10" hasCustomPrompt="1"/>
          </p:nvPr>
        </p:nvSpPr>
        <p:spPr>
          <a:xfrm>
            <a:off x="933249" y="1149006"/>
            <a:ext cx="9258155" cy="2075992"/>
          </a:xfrm>
        </p:spPr>
        <p:txBody>
          <a:bodyPr anchor="b" anchorCtr="0">
            <a:normAutofit/>
          </a:bodyPr>
          <a:lstStyle>
            <a:lvl1pPr marL="0" indent="0" algn="ctr">
              <a:buNone/>
              <a:defRPr sz="5000">
                <a:solidFill>
                  <a:schemeClr val="bg1"/>
                </a:solidFill>
              </a:defRPr>
            </a:lvl1pPr>
          </a:lstStyle>
          <a:p>
            <a:pPr lvl="0"/>
            <a:r>
              <a:rPr lang="nl-NL" dirty="0"/>
              <a:t>TITEL</a:t>
            </a:r>
            <a:endParaRPr lang="nl-BE" dirty="0"/>
          </a:p>
        </p:txBody>
      </p:sp>
      <p:sp>
        <p:nvSpPr>
          <p:cNvPr id="10" name="Tijdelijke aanduiding voor tekst 8">
            <a:extLst>
              <a:ext uri="{FF2B5EF4-FFF2-40B4-BE49-F238E27FC236}">
                <a16:creationId xmlns:a16="http://schemas.microsoft.com/office/drawing/2014/main" id="{E98027C4-7B15-40CC-9EBE-1C7FCFDE0B49}"/>
              </a:ext>
            </a:extLst>
          </p:cNvPr>
          <p:cNvSpPr>
            <a:spLocks noGrp="1"/>
          </p:cNvSpPr>
          <p:nvPr>
            <p:ph type="body" sz="quarter" idx="11" hasCustomPrompt="1"/>
          </p:nvPr>
        </p:nvSpPr>
        <p:spPr>
          <a:xfrm>
            <a:off x="933249" y="3241622"/>
            <a:ext cx="9258155" cy="1564145"/>
          </a:xfrm>
        </p:spPr>
        <p:txBody>
          <a:bodyPr/>
          <a:lstStyle>
            <a:lvl1pPr marL="0" indent="0" algn="ctr">
              <a:buNone/>
              <a:defRPr>
                <a:solidFill>
                  <a:schemeClr val="bg1"/>
                </a:solidFill>
              </a:defRPr>
            </a:lvl1pPr>
            <a:lvl2pPr algn="ctr">
              <a:defRPr/>
            </a:lvl2pPr>
            <a:lvl3pPr algn="ctr">
              <a:defRPr/>
            </a:lvl3pPr>
            <a:lvl4pPr algn="ctr">
              <a:defRPr/>
            </a:lvl4pPr>
            <a:lvl5pPr algn="ctr">
              <a:defRPr/>
            </a:lvl5pPr>
          </a:lstStyle>
          <a:p>
            <a:pPr lvl="0"/>
            <a:r>
              <a:rPr lang="nl-BE" dirty="0"/>
              <a:t>Ondertitel</a:t>
            </a:r>
          </a:p>
        </p:txBody>
      </p:sp>
    </p:spTree>
    <p:extLst>
      <p:ext uri="{BB962C8B-B14F-4D97-AF65-F5344CB8AC3E}">
        <p14:creationId xmlns:p14="http://schemas.microsoft.com/office/powerpoint/2010/main" val="2470239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Verticale titel en tekst">
    <p:spTree>
      <p:nvGrpSpPr>
        <p:cNvPr id="1" name=""/>
        <p:cNvGrpSpPr/>
        <p:nvPr/>
      </p:nvGrpSpPr>
      <p:grpSpPr>
        <a:xfrm>
          <a:off x="0" y="0"/>
          <a:ext cx="0" cy="0"/>
          <a:chOff x="0" y="0"/>
          <a:chExt cx="0" cy="0"/>
        </a:xfrm>
      </p:grpSpPr>
      <p:pic>
        <p:nvPicPr>
          <p:cNvPr id="4" name="Afbeelding 3" descr="Afbeelding met klok&#10;&#10;Automatisch gegenereerde beschrijving">
            <a:extLst>
              <a:ext uri="{FF2B5EF4-FFF2-40B4-BE49-F238E27FC236}">
                <a16:creationId xmlns:a16="http://schemas.microsoft.com/office/drawing/2014/main" id="{E3584C7B-5425-4D35-8033-5CEB6525D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tel 1">
            <a:extLst>
              <a:ext uri="{FF2B5EF4-FFF2-40B4-BE49-F238E27FC236}">
                <a16:creationId xmlns:a16="http://schemas.microsoft.com/office/drawing/2014/main" id="{29BBA78D-AD41-4FE9-AF76-475EE8AD32BC}"/>
              </a:ext>
            </a:extLst>
          </p:cNvPr>
          <p:cNvSpPr>
            <a:spLocks noGrp="1"/>
          </p:cNvSpPr>
          <p:nvPr>
            <p:ph type="title" hasCustomPrompt="1"/>
          </p:nvPr>
        </p:nvSpPr>
        <p:spPr>
          <a:xfrm>
            <a:off x="550863" y="532020"/>
            <a:ext cx="10978118" cy="646331"/>
          </a:xfrm>
        </p:spPr>
        <p:txBody>
          <a:bodyPr anchor="b">
            <a:spAutoFit/>
          </a:bodyPr>
          <a:lstStyle>
            <a:lvl1pPr>
              <a:defRPr sz="4000"/>
            </a:lvl1pPr>
          </a:lstStyle>
          <a:p>
            <a:r>
              <a:rPr lang="nl-NL" dirty="0"/>
              <a:t>Titel</a:t>
            </a:r>
          </a:p>
        </p:txBody>
      </p:sp>
      <p:sp>
        <p:nvSpPr>
          <p:cNvPr id="13" name="Tijdelijke aanduiding voor afbeelding 2">
            <a:extLst>
              <a:ext uri="{FF2B5EF4-FFF2-40B4-BE49-F238E27FC236}">
                <a16:creationId xmlns:a16="http://schemas.microsoft.com/office/drawing/2014/main" id="{E69D1D76-71B6-4C97-9E3B-6C48A054D8A7}"/>
              </a:ext>
            </a:extLst>
          </p:cNvPr>
          <p:cNvSpPr>
            <a:spLocks noGrp="1"/>
          </p:cNvSpPr>
          <p:nvPr>
            <p:ph type="pic" idx="1"/>
          </p:nvPr>
        </p:nvSpPr>
        <p:spPr>
          <a:xfrm>
            <a:off x="4881531" y="1263191"/>
            <a:ext cx="6647450" cy="51093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18" name="Tijdelijke aanduiding voor tekst 3">
            <a:extLst>
              <a:ext uri="{FF2B5EF4-FFF2-40B4-BE49-F238E27FC236}">
                <a16:creationId xmlns:a16="http://schemas.microsoft.com/office/drawing/2014/main" id="{C985C3E3-E048-4994-8A01-0344A66D99DC}"/>
              </a:ext>
            </a:extLst>
          </p:cNvPr>
          <p:cNvSpPr>
            <a:spLocks noGrp="1"/>
          </p:cNvSpPr>
          <p:nvPr>
            <p:ph type="body" sz="half" idx="2"/>
          </p:nvPr>
        </p:nvSpPr>
        <p:spPr>
          <a:xfrm>
            <a:off x="550863" y="1263191"/>
            <a:ext cx="3932237" cy="51093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2917626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Verticale titel en tekst">
    <p:spTree>
      <p:nvGrpSpPr>
        <p:cNvPr id="1" name=""/>
        <p:cNvGrpSpPr/>
        <p:nvPr/>
      </p:nvGrpSpPr>
      <p:grpSpPr>
        <a:xfrm>
          <a:off x="0" y="0"/>
          <a:ext cx="0" cy="0"/>
          <a:chOff x="0" y="0"/>
          <a:chExt cx="0" cy="0"/>
        </a:xfrm>
      </p:grpSpPr>
      <p:pic>
        <p:nvPicPr>
          <p:cNvPr id="8" name="Afbeelding 7" descr="Afbeelding met teken&#10;&#10;Automatisch gegenereerde beschrijving">
            <a:extLst>
              <a:ext uri="{FF2B5EF4-FFF2-40B4-BE49-F238E27FC236}">
                <a16:creationId xmlns:a16="http://schemas.microsoft.com/office/drawing/2014/main" id="{97533AE3-1464-4765-8F3E-090F39255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60266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pic>
        <p:nvPicPr>
          <p:cNvPr id="8" name="Afbeelding 7" descr="Afbeelding met teken&#10;&#10;Automatisch gegenereerde beschrijving">
            <a:extLst>
              <a:ext uri="{FF2B5EF4-FFF2-40B4-BE49-F238E27FC236}">
                <a16:creationId xmlns:a16="http://schemas.microsoft.com/office/drawing/2014/main" id="{CC0452DF-E840-4465-94A0-86992406B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Tree>
    <p:extLst>
      <p:ext uri="{BB962C8B-B14F-4D97-AF65-F5344CB8AC3E}">
        <p14:creationId xmlns:p14="http://schemas.microsoft.com/office/powerpoint/2010/main" val="305060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C1832F7-1897-4524-9219-30AAA913A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0" name="Titel 1">
            <a:extLst>
              <a:ext uri="{FF2B5EF4-FFF2-40B4-BE49-F238E27FC236}">
                <a16:creationId xmlns:a16="http://schemas.microsoft.com/office/drawing/2014/main" id="{5407ECE3-6AAA-48D9-B63D-F081FB691B4F}"/>
              </a:ext>
            </a:extLst>
          </p:cNvPr>
          <p:cNvSpPr>
            <a:spLocks noGrp="1"/>
          </p:cNvSpPr>
          <p:nvPr>
            <p:ph type="title"/>
          </p:nvPr>
        </p:nvSpPr>
        <p:spPr>
          <a:xfrm>
            <a:off x="550863" y="1709738"/>
            <a:ext cx="10796587" cy="2852737"/>
          </a:xfrm>
        </p:spPr>
        <p:txBody>
          <a:bodyPr anchor="b"/>
          <a:lstStyle>
            <a:lvl1pPr>
              <a:defRPr sz="6000"/>
            </a:lvl1pPr>
          </a:lstStyle>
          <a:p>
            <a:r>
              <a:rPr lang="nl-NL"/>
              <a:t>Klik om stijl te bewerken</a:t>
            </a:r>
            <a:endParaRPr lang="nl-NL" dirty="0"/>
          </a:p>
        </p:txBody>
      </p:sp>
      <p:sp>
        <p:nvSpPr>
          <p:cNvPr id="11" name="Tijdelijke aanduiding voor tekst 2">
            <a:extLst>
              <a:ext uri="{FF2B5EF4-FFF2-40B4-BE49-F238E27FC236}">
                <a16:creationId xmlns:a16="http://schemas.microsoft.com/office/drawing/2014/main" id="{96631702-2E10-40EC-943D-57B7A8F1B9F3}"/>
              </a:ext>
            </a:extLst>
          </p:cNvPr>
          <p:cNvSpPr>
            <a:spLocks noGrp="1"/>
          </p:cNvSpPr>
          <p:nvPr>
            <p:ph type="body" idx="1"/>
          </p:nvPr>
        </p:nvSpPr>
        <p:spPr>
          <a:xfrm>
            <a:off x="550863" y="4589463"/>
            <a:ext cx="1079658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410868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4AFB97FF-1D57-4AC0-9DF0-DC7FDAFEE0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15" name="Afbeelding 14" descr="Afbeelding met tekening&#10;&#10;Automatisch gegenereerde beschrijving">
            <a:extLst>
              <a:ext uri="{FF2B5EF4-FFF2-40B4-BE49-F238E27FC236}">
                <a16:creationId xmlns:a16="http://schemas.microsoft.com/office/drawing/2014/main" id="{4F851972-8FFE-4AAF-B079-50AE41DA7D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18" name="Titel 1">
            <a:extLst>
              <a:ext uri="{FF2B5EF4-FFF2-40B4-BE49-F238E27FC236}">
                <a16:creationId xmlns:a16="http://schemas.microsoft.com/office/drawing/2014/main" id="{8EEAA5AC-B3F1-41E8-881F-B876089CE60B}"/>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
        <p:nvSpPr>
          <p:cNvPr id="19" name="Tijdelijke aanduiding voor inhoud 2">
            <a:extLst>
              <a:ext uri="{FF2B5EF4-FFF2-40B4-BE49-F238E27FC236}">
                <a16:creationId xmlns:a16="http://schemas.microsoft.com/office/drawing/2014/main" id="{F045C9F4-B37C-4E14-96CD-F65AC08559D5}"/>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04272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9524109-DA47-4A8B-A637-22933A9FCC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2B1DD01A-12E4-48E2-B2D1-CA7645FBD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388" y="5823688"/>
            <a:ext cx="1143000" cy="580644"/>
          </a:xfrm>
          <a:prstGeom prst="rect">
            <a:avLst/>
          </a:prstGeom>
        </p:spPr>
      </p:pic>
      <p:sp>
        <p:nvSpPr>
          <p:cNvPr id="9" name="Tijdelijke aanduiding voor inhoud 2">
            <a:extLst>
              <a:ext uri="{FF2B5EF4-FFF2-40B4-BE49-F238E27FC236}">
                <a16:creationId xmlns:a16="http://schemas.microsoft.com/office/drawing/2014/main" id="{21C07CB3-D346-4917-9FE6-528AF1EFD0A1}"/>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1">
            <a:extLst>
              <a:ext uri="{FF2B5EF4-FFF2-40B4-BE49-F238E27FC236}">
                <a16:creationId xmlns:a16="http://schemas.microsoft.com/office/drawing/2014/main" id="{E00092BA-1737-4E85-8AA5-D9E951C7033E}"/>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333609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E72A5B0-501D-4895-AA90-917799FBB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7" name="Tijdelijke aanduiding voor inhoud 2">
            <a:extLst>
              <a:ext uri="{FF2B5EF4-FFF2-40B4-BE49-F238E27FC236}">
                <a16:creationId xmlns:a16="http://schemas.microsoft.com/office/drawing/2014/main" id="{5ACD59C1-5F0D-4343-977F-D8057D21B867}"/>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tel 1">
            <a:extLst>
              <a:ext uri="{FF2B5EF4-FFF2-40B4-BE49-F238E27FC236}">
                <a16:creationId xmlns:a16="http://schemas.microsoft.com/office/drawing/2014/main" id="{A2968943-EFEC-4FF9-BFC7-D8BBF8272BA8}"/>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299856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A11CFF96-8B3D-4822-94C8-341B45DF0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2" name="Tijdelijke aanduiding voor inhoud 2">
            <a:extLst>
              <a:ext uri="{FF2B5EF4-FFF2-40B4-BE49-F238E27FC236}">
                <a16:creationId xmlns:a16="http://schemas.microsoft.com/office/drawing/2014/main" id="{9F97041F-0D56-4EDD-A89E-805A41C2CD75}"/>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tel 1">
            <a:extLst>
              <a:ext uri="{FF2B5EF4-FFF2-40B4-BE49-F238E27FC236}">
                <a16:creationId xmlns:a16="http://schemas.microsoft.com/office/drawing/2014/main" id="{D4BA06BB-47F5-4C9F-97C0-38BAB53374B5}"/>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28114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pic>
        <p:nvPicPr>
          <p:cNvPr id="9" name="Afbeelding 8" descr="Afbeelding met klok&#10;&#10;Automatisch gegenereerde beschrijving">
            <a:extLst>
              <a:ext uri="{FF2B5EF4-FFF2-40B4-BE49-F238E27FC236}">
                <a16:creationId xmlns:a16="http://schemas.microsoft.com/office/drawing/2014/main" id="{89502E34-63E1-4688-B28E-DBA2ABB39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6" y="0"/>
            <a:ext cx="12187588" cy="6858000"/>
          </a:xfrm>
          <a:prstGeom prst="rect">
            <a:avLst/>
          </a:prstGeom>
        </p:spPr>
      </p:pic>
      <p:sp>
        <p:nvSpPr>
          <p:cNvPr id="10" name="Tijdelijke aanduiding voor inhoud 2">
            <a:extLst>
              <a:ext uri="{FF2B5EF4-FFF2-40B4-BE49-F238E27FC236}">
                <a16:creationId xmlns:a16="http://schemas.microsoft.com/office/drawing/2014/main" id="{9F18A4F4-A9B3-4B30-8F4E-7F2C02087736}"/>
              </a:ext>
            </a:extLst>
          </p:cNvPr>
          <p:cNvSpPr>
            <a:spLocks noGrp="1"/>
          </p:cNvSpPr>
          <p:nvPr>
            <p:ph idx="1"/>
          </p:nvPr>
        </p:nvSpPr>
        <p:spPr>
          <a:xfrm>
            <a:off x="550862" y="1378856"/>
            <a:ext cx="10802937" cy="5210629"/>
          </a:xfrm>
        </p:spPr>
        <p:txBody>
          <a:bodyPr/>
          <a:lstStyle>
            <a:lvl1pPr>
              <a:buClr>
                <a:srgbClr val="8C2437"/>
              </a:buClr>
              <a:defRPr/>
            </a:lvl1pPr>
            <a:lvl2pPr>
              <a:buClr>
                <a:srgbClr val="8C2437"/>
              </a:buClr>
              <a:defRPr/>
            </a:lvl2pPr>
            <a:lvl3pPr>
              <a:buClr>
                <a:srgbClr val="8C2437"/>
              </a:buClr>
              <a:defRPr/>
            </a:lvl3pPr>
            <a:lvl4pPr>
              <a:buClr>
                <a:srgbClr val="8C2437"/>
              </a:buClr>
              <a:defRPr/>
            </a:lvl4pPr>
            <a:lvl5pPr>
              <a:buClr>
                <a:srgbClr val="8C2437"/>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tel 1">
            <a:extLst>
              <a:ext uri="{FF2B5EF4-FFF2-40B4-BE49-F238E27FC236}">
                <a16:creationId xmlns:a16="http://schemas.microsoft.com/office/drawing/2014/main" id="{E899EC73-02F5-482C-A6B2-A4F73F32DB0A}"/>
              </a:ext>
            </a:extLst>
          </p:cNvPr>
          <p:cNvSpPr>
            <a:spLocks noGrp="1"/>
          </p:cNvSpPr>
          <p:nvPr>
            <p:ph type="title" hasCustomPrompt="1"/>
          </p:nvPr>
        </p:nvSpPr>
        <p:spPr>
          <a:xfrm>
            <a:off x="550863" y="528089"/>
            <a:ext cx="10802937" cy="661720"/>
          </a:xfrm>
        </p:spPr>
        <p:txBody>
          <a:bodyPr>
            <a:spAutoFit/>
          </a:bodyPr>
          <a:lstStyle>
            <a:lvl1pPr>
              <a:defRPr sz="4000">
                <a:solidFill>
                  <a:srgbClr val="8C2437"/>
                </a:solidFill>
                <a:latin typeface="Source Sans Pro" panose="020B0503030403020204" pitchFamily="34" charset="0"/>
              </a:defRPr>
            </a:lvl1pPr>
          </a:lstStyle>
          <a:p>
            <a:r>
              <a:rPr lang="nl-NL" dirty="0"/>
              <a:t>Titel</a:t>
            </a:r>
          </a:p>
        </p:txBody>
      </p:sp>
    </p:spTree>
    <p:extLst>
      <p:ext uri="{BB962C8B-B14F-4D97-AF65-F5344CB8AC3E}">
        <p14:creationId xmlns:p14="http://schemas.microsoft.com/office/powerpoint/2010/main" val="181719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92A03-55FB-4786-A8F3-5937C23BED1D}" type="datetimeFigureOut">
              <a:rPr lang="nl-BE" smtClean="0"/>
              <a:t>12/02/2021</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EC411-204D-4DD2-BBD0-5AE779824528}" type="slidenum">
              <a:rPr lang="nl-BE" smtClean="0"/>
              <a:t>‹nr.›</a:t>
            </a:fld>
            <a:endParaRPr lang="nl-BE"/>
          </a:p>
        </p:txBody>
      </p:sp>
    </p:spTree>
    <p:extLst>
      <p:ext uri="{BB962C8B-B14F-4D97-AF65-F5344CB8AC3E}">
        <p14:creationId xmlns:p14="http://schemas.microsoft.com/office/powerpoint/2010/main" val="1683983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94" r:id="rId14"/>
    <p:sldLayoutId id="2147483695" r:id="rId15"/>
    <p:sldLayoutId id="2147483696" r:id="rId16"/>
    <p:sldLayoutId id="2147483686" r:id="rId17"/>
    <p:sldLayoutId id="2147483687" r:id="rId18"/>
    <p:sldLayoutId id="2147483688" r:id="rId19"/>
    <p:sldLayoutId id="2147483689" r:id="rId20"/>
    <p:sldLayoutId id="2147483690" r:id="rId21"/>
  </p:sldLayoutIdLst>
  <p:txStyles>
    <p:titleStyle>
      <a:lvl1pPr algn="l" defTabSz="914400" rtl="0" eaLnBrk="1" latinLnBrk="0" hangingPunct="1">
        <a:lnSpc>
          <a:spcPct val="90000"/>
        </a:lnSpc>
        <a:spcBef>
          <a:spcPct val="0"/>
        </a:spcBef>
        <a:buNone/>
        <a:defRPr sz="4400" kern="1200">
          <a:solidFill>
            <a:srgbClr val="8C2437"/>
          </a:solidFill>
          <a:latin typeface="Source Sans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8C2437"/>
        </a:buClr>
        <a:buFont typeface="Arial" panose="020B0604020202020204" pitchFamily="34" charset="0"/>
        <a:buChar char="•"/>
        <a:defRPr sz="2800" kern="1200">
          <a:solidFill>
            <a:schemeClr val="tx1"/>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8C2437"/>
        </a:buClr>
        <a:buFont typeface="Arial" panose="020B0604020202020204" pitchFamily="34" charset="0"/>
        <a:buChar char="•"/>
        <a:defRPr sz="240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8C2437"/>
        </a:buClr>
        <a:buFont typeface="Arial" panose="020B0604020202020204" pitchFamily="34" charset="0"/>
        <a:buChar char="•"/>
        <a:defRPr sz="2000" kern="1200">
          <a:solidFill>
            <a:schemeClr val="tx1"/>
          </a:solidFill>
          <a:latin typeface="Source Sans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8C2437"/>
        </a:buClr>
        <a:buFont typeface="Arial" panose="020B0604020202020204" pitchFamily="34" charset="0"/>
        <a:buChar char="•"/>
        <a:defRPr sz="1800" kern="1200">
          <a:solidFill>
            <a:schemeClr val="tx1"/>
          </a:solidFill>
          <a:latin typeface="Source Sans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8C2437"/>
        </a:buClr>
        <a:buFont typeface="Arial" panose="020B0604020202020204" pitchFamily="34" charset="0"/>
        <a:buChar char="•"/>
        <a:defRPr sz="1800" kern="1200">
          <a:solidFill>
            <a:schemeClr val="tx1"/>
          </a:solidFill>
          <a:latin typeface="Source Sans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69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2B70D05-1607-4574-9664-5642C1810634}"/>
              </a:ext>
            </a:extLst>
          </p:cNvPr>
          <p:cNvSpPr>
            <a:spLocks noGrp="1"/>
          </p:cNvSpPr>
          <p:nvPr>
            <p:ph idx="1"/>
          </p:nvPr>
        </p:nvSpPr>
        <p:spPr>
          <a:xfrm>
            <a:off x="550862" y="1348376"/>
            <a:ext cx="10802937" cy="5210629"/>
          </a:xfrm>
        </p:spPr>
        <p:txBody>
          <a:bodyPr/>
          <a:lstStyle/>
          <a:p>
            <a:pPr marL="0" indent="0">
              <a:buNone/>
            </a:pPr>
            <a:endParaRPr lang="nl-BE" dirty="0"/>
          </a:p>
          <a:p>
            <a:r>
              <a:rPr lang="nl-BE" dirty="0"/>
              <a:t>Je krijgt een spuitje in je bovenarm</a:t>
            </a:r>
          </a:p>
          <a:p>
            <a:pPr marL="0" indent="0">
              <a:buNone/>
            </a:pPr>
            <a:endParaRPr lang="nl-BE" dirty="0"/>
          </a:p>
          <a:p>
            <a:r>
              <a:rPr lang="nl-BE" dirty="0"/>
              <a:t>De plaats zal niet ontsmet worden</a:t>
            </a:r>
          </a:p>
          <a:p>
            <a:pPr marL="0" indent="0">
              <a:buNone/>
            </a:pPr>
            <a:endParaRPr lang="nl-BE" dirty="0"/>
          </a:p>
          <a:p>
            <a:pPr marL="0" indent="0">
              <a:buNone/>
            </a:pPr>
            <a:endParaRPr lang="nl-BE" dirty="0"/>
          </a:p>
        </p:txBody>
      </p:sp>
      <p:sp>
        <p:nvSpPr>
          <p:cNvPr id="3" name="Titel 2">
            <a:extLst>
              <a:ext uri="{FF2B5EF4-FFF2-40B4-BE49-F238E27FC236}">
                <a16:creationId xmlns:a16="http://schemas.microsoft.com/office/drawing/2014/main" id="{F8BF2F1F-F67F-4721-B616-CA13EB363595}"/>
              </a:ext>
            </a:extLst>
          </p:cNvPr>
          <p:cNvSpPr>
            <a:spLocks noGrp="1"/>
          </p:cNvSpPr>
          <p:nvPr>
            <p:ph type="title"/>
          </p:nvPr>
        </p:nvSpPr>
        <p:spPr/>
        <p:txBody>
          <a:bodyPr/>
          <a:lstStyle/>
          <a:p>
            <a:r>
              <a:rPr lang="nl-BE" dirty="0"/>
              <a:t>De vaccinatieruimte</a:t>
            </a:r>
          </a:p>
        </p:txBody>
      </p:sp>
      <p:pic>
        <p:nvPicPr>
          <p:cNvPr id="5" name="Afbeelding 4">
            <a:extLst>
              <a:ext uri="{FF2B5EF4-FFF2-40B4-BE49-F238E27FC236}">
                <a16:creationId xmlns:a16="http://schemas.microsoft.com/office/drawing/2014/main" id="{90964304-93F9-48B5-9C75-579B111B037E}"/>
              </a:ext>
            </a:extLst>
          </p:cNvPr>
          <p:cNvPicPr>
            <a:picLocks noChangeAspect="1"/>
          </p:cNvPicPr>
          <p:nvPr/>
        </p:nvPicPr>
        <p:blipFill>
          <a:blip r:embed="rId3"/>
          <a:stretch>
            <a:fillRect/>
          </a:stretch>
        </p:blipFill>
        <p:spPr>
          <a:xfrm>
            <a:off x="6998036" y="1851813"/>
            <a:ext cx="1739564" cy="1643888"/>
          </a:xfrm>
          <a:prstGeom prst="rect">
            <a:avLst/>
          </a:prstGeom>
        </p:spPr>
      </p:pic>
      <p:pic>
        <p:nvPicPr>
          <p:cNvPr id="7" name="Afbeelding 6">
            <a:extLst>
              <a:ext uri="{FF2B5EF4-FFF2-40B4-BE49-F238E27FC236}">
                <a16:creationId xmlns:a16="http://schemas.microsoft.com/office/drawing/2014/main" id="{90CDB4CC-1960-4099-9C8F-D6A1E40C2CE5}"/>
              </a:ext>
            </a:extLst>
          </p:cNvPr>
          <p:cNvPicPr>
            <a:picLocks noChangeAspect="1"/>
          </p:cNvPicPr>
          <p:nvPr/>
        </p:nvPicPr>
        <p:blipFill>
          <a:blip r:embed="rId4"/>
          <a:stretch>
            <a:fillRect/>
          </a:stretch>
        </p:blipFill>
        <p:spPr>
          <a:xfrm>
            <a:off x="9022167" y="1851813"/>
            <a:ext cx="2092222" cy="1643888"/>
          </a:xfrm>
          <a:prstGeom prst="rect">
            <a:avLst/>
          </a:prstGeom>
        </p:spPr>
      </p:pic>
    </p:spTree>
    <p:extLst>
      <p:ext uri="{BB962C8B-B14F-4D97-AF65-F5344CB8AC3E}">
        <p14:creationId xmlns:p14="http://schemas.microsoft.com/office/powerpoint/2010/main" val="2688698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31FD30A-689D-4763-B99E-AE2D66D234A4}"/>
              </a:ext>
            </a:extLst>
          </p:cNvPr>
          <p:cNvSpPr>
            <a:spLocks noGrp="1"/>
          </p:cNvSpPr>
          <p:nvPr>
            <p:ph idx="1"/>
          </p:nvPr>
        </p:nvSpPr>
        <p:spPr>
          <a:xfrm>
            <a:off x="550863" y="1368696"/>
            <a:ext cx="10802937" cy="5210629"/>
          </a:xfrm>
        </p:spPr>
        <p:txBody>
          <a:bodyPr/>
          <a:lstStyle/>
          <a:p>
            <a:r>
              <a:rPr lang="nl-BE" dirty="0"/>
              <a:t>Hier kan je 15 minuten wachten </a:t>
            </a:r>
          </a:p>
          <a:p>
            <a:r>
              <a:rPr lang="nl-BE" dirty="0"/>
              <a:t>Als je allergisch zou reageren op het vaccin is er steeds een dokter in de buurt</a:t>
            </a:r>
          </a:p>
        </p:txBody>
      </p:sp>
      <p:sp>
        <p:nvSpPr>
          <p:cNvPr id="3" name="Titel 2">
            <a:extLst>
              <a:ext uri="{FF2B5EF4-FFF2-40B4-BE49-F238E27FC236}">
                <a16:creationId xmlns:a16="http://schemas.microsoft.com/office/drawing/2014/main" id="{9C90084A-EBE9-4154-8D73-F41893FFC113}"/>
              </a:ext>
            </a:extLst>
          </p:cNvPr>
          <p:cNvSpPr>
            <a:spLocks noGrp="1"/>
          </p:cNvSpPr>
          <p:nvPr>
            <p:ph type="title"/>
          </p:nvPr>
        </p:nvSpPr>
        <p:spPr/>
        <p:txBody>
          <a:bodyPr/>
          <a:lstStyle/>
          <a:p>
            <a:r>
              <a:rPr lang="nl-BE" dirty="0"/>
              <a:t>De rustruimte</a:t>
            </a:r>
          </a:p>
        </p:txBody>
      </p:sp>
      <p:pic>
        <p:nvPicPr>
          <p:cNvPr id="5" name="Afbeelding 4">
            <a:extLst>
              <a:ext uri="{FF2B5EF4-FFF2-40B4-BE49-F238E27FC236}">
                <a16:creationId xmlns:a16="http://schemas.microsoft.com/office/drawing/2014/main" id="{F88C4783-B693-4372-929C-9726071049CF}"/>
              </a:ext>
            </a:extLst>
          </p:cNvPr>
          <p:cNvPicPr>
            <a:picLocks noChangeAspect="1"/>
          </p:cNvPicPr>
          <p:nvPr/>
        </p:nvPicPr>
        <p:blipFill>
          <a:blip r:embed="rId3"/>
          <a:stretch>
            <a:fillRect/>
          </a:stretch>
        </p:blipFill>
        <p:spPr>
          <a:xfrm>
            <a:off x="4135120" y="3144653"/>
            <a:ext cx="2357119" cy="1658714"/>
          </a:xfrm>
          <a:prstGeom prst="rect">
            <a:avLst/>
          </a:prstGeom>
        </p:spPr>
      </p:pic>
    </p:spTree>
    <p:extLst>
      <p:ext uri="{BB962C8B-B14F-4D97-AF65-F5344CB8AC3E}">
        <p14:creationId xmlns:p14="http://schemas.microsoft.com/office/powerpoint/2010/main" val="123838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FDE82-E730-46AB-A981-21B0A68149DB}"/>
              </a:ext>
            </a:extLst>
          </p:cNvPr>
          <p:cNvSpPr>
            <a:spLocks noGrp="1"/>
          </p:cNvSpPr>
          <p:nvPr>
            <p:ph type="title"/>
          </p:nvPr>
        </p:nvSpPr>
        <p:spPr/>
        <p:txBody>
          <a:bodyPr/>
          <a:lstStyle/>
          <a:p>
            <a:r>
              <a:rPr lang="nl-BE" dirty="0"/>
              <a:t>Het vaccinatiecentrum</a:t>
            </a:r>
          </a:p>
        </p:txBody>
      </p:sp>
      <p:sp>
        <p:nvSpPr>
          <p:cNvPr id="3" name="Tijdelijke aanduiding voor tekst 2">
            <a:extLst>
              <a:ext uri="{FF2B5EF4-FFF2-40B4-BE49-F238E27FC236}">
                <a16:creationId xmlns:a16="http://schemas.microsoft.com/office/drawing/2014/main" id="{1BBCA39E-D361-4405-8EBF-04430E8D967E}"/>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99829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B71B256-9BDA-4EEB-B87E-B4F7777A17C7}"/>
              </a:ext>
            </a:extLst>
          </p:cNvPr>
          <p:cNvSpPr>
            <a:spLocks noGrp="1"/>
          </p:cNvSpPr>
          <p:nvPr>
            <p:ph type="title"/>
          </p:nvPr>
        </p:nvSpPr>
        <p:spPr/>
        <p:txBody>
          <a:bodyPr/>
          <a:lstStyle/>
          <a:p>
            <a:r>
              <a:rPr lang="nl-BE" dirty="0"/>
              <a:t>Waar krijg ik mijn vaccinatie voor COVID – 19?</a:t>
            </a:r>
          </a:p>
        </p:txBody>
      </p:sp>
      <p:pic>
        <p:nvPicPr>
          <p:cNvPr id="10" name="Tijdelijke aanduiding voor inhoud 9">
            <a:extLst>
              <a:ext uri="{FF2B5EF4-FFF2-40B4-BE49-F238E27FC236}">
                <a16:creationId xmlns:a16="http://schemas.microsoft.com/office/drawing/2014/main" id="{C9FC3489-DFC2-4A4C-851F-6987436E9581}"/>
              </a:ext>
            </a:extLst>
          </p:cNvPr>
          <p:cNvPicPr>
            <a:picLocks noGrp="1" noChangeAspect="1"/>
          </p:cNvPicPr>
          <p:nvPr>
            <p:ph idx="1"/>
          </p:nvPr>
        </p:nvPicPr>
        <p:blipFill>
          <a:blip r:embed="rId3"/>
          <a:stretch>
            <a:fillRect/>
          </a:stretch>
        </p:blipFill>
        <p:spPr>
          <a:xfrm>
            <a:off x="3142906" y="2078368"/>
            <a:ext cx="5072312" cy="2341067"/>
          </a:xfrm>
          <a:prstGeom prst="rect">
            <a:avLst/>
          </a:prstGeom>
        </p:spPr>
      </p:pic>
    </p:spTree>
    <p:extLst>
      <p:ext uri="{BB962C8B-B14F-4D97-AF65-F5344CB8AC3E}">
        <p14:creationId xmlns:p14="http://schemas.microsoft.com/office/powerpoint/2010/main" val="210457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C7C00EB-F621-4652-B307-9C6E0A052A6C}"/>
              </a:ext>
            </a:extLst>
          </p:cNvPr>
          <p:cNvPicPr>
            <a:picLocks noGrp="1" noChangeAspect="1"/>
          </p:cNvPicPr>
          <p:nvPr>
            <p:ph idx="1"/>
          </p:nvPr>
        </p:nvPicPr>
        <p:blipFill>
          <a:blip r:embed="rId3"/>
          <a:stretch>
            <a:fillRect/>
          </a:stretch>
        </p:blipFill>
        <p:spPr>
          <a:xfrm>
            <a:off x="917747" y="1786759"/>
            <a:ext cx="2489812" cy="2330067"/>
          </a:xfrm>
        </p:spPr>
      </p:pic>
      <p:sp>
        <p:nvSpPr>
          <p:cNvPr id="3" name="Titel 2">
            <a:extLst>
              <a:ext uri="{FF2B5EF4-FFF2-40B4-BE49-F238E27FC236}">
                <a16:creationId xmlns:a16="http://schemas.microsoft.com/office/drawing/2014/main" id="{A821373F-9034-44E3-A66D-25CE7BF6C352}"/>
              </a:ext>
            </a:extLst>
          </p:cNvPr>
          <p:cNvSpPr>
            <a:spLocks noGrp="1"/>
          </p:cNvSpPr>
          <p:nvPr>
            <p:ph type="title"/>
          </p:nvPr>
        </p:nvSpPr>
        <p:spPr/>
        <p:txBody>
          <a:bodyPr/>
          <a:lstStyle/>
          <a:p>
            <a:r>
              <a:rPr lang="nl-BE" dirty="0"/>
              <a:t>Het onthaal</a:t>
            </a:r>
          </a:p>
        </p:txBody>
      </p:sp>
      <p:pic>
        <p:nvPicPr>
          <p:cNvPr id="7" name="Afbeelding 6">
            <a:extLst>
              <a:ext uri="{FF2B5EF4-FFF2-40B4-BE49-F238E27FC236}">
                <a16:creationId xmlns:a16="http://schemas.microsoft.com/office/drawing/2014/main" id="{1C3A5FE8-E9A9-49DA-AB81-280982CD2FB4}"/>
              </a:ext>
            </a:extLst>
          </p:cNvPr>
          <p:cNvPicPr>
            <a:picLocks noChangeAspect="1"/>
          </p:cNvPicPr>
          <p:nvPr/>
        </p:nvPicPr>
        <p:blipFill>
          <a:blip r:embed="rId4"/>
          <a:stretch>
            <a:fillRect/>
          </a:stretch>
        </p:blipFill>
        <p:spPr>
          <a:xfrm>
            <a:off x="4271290" y="1786759"/>
            <a:ext cx="2588962" cy="2330067"/>
          </a:xfrm>
          <a:prstGeom prst="rect">
            <a:avLst/>
          </a:prstGeom>
        </p:spPr>
      </p:pic>
      <p:pic>
        <p:nvPicPr>
          <p:cNvPr id="9" name="Afbeelding 8">
            <a:extLst>
              <a:ext uri="{FF2B5EF4-FFF2-40B4-BE49-F238E27FC236}">
                <a16:creationId xmlns:a16="http://schemas.microsoft.com/office/drawing/2014/main" id="{F35DE247-ED42-4339-A568-7DD6D532D5A9}"/>
              </a:ext>
            </a:extLst>
          </p:cNvPr>
          <p:cNvPicPr>
            <a:picLocks noChangeAspect="1"/>
          </p:cNvPicPr>
          <p:nvPr/>
        </p:nvPicPr>
        <p:blipFill>
          <a:blip r:embed="rId5"/>
          <a:stretch>
            <a:fillRect/>
          </a:stretch>
        </p:blipFill>
        <p:spPr>
          <a:xfrm>
            <a:off x="7807519" y="1786759"/>
            <a:ext cx="2841541" cy="2330067"/>
          </a:xfrm>
          <a:prstGeom prst="rect">
            <a:avLst/>
          </a:prstGeom>
        </p:spPr>
      </p:pic>
    </p:spTree>
    <p:extLst>
      <p:ext uri="{BB962C8B-B14F-4D97-AF65-F5344CB8AC3E}">
        <p14:creationId xmlns:p14="http://schemas.microsoft.com/office/powerpoint/2010/main" val="3753175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B6F8D0D-3805-4609-8A02-9B95710BEE9F}"/>
              </a:ext>
            </a:extLst>
          </p:cNvPr>
          <p:cNvSpPr>
            <a:spLocks noGrp="1"/>
          </p:cNvSpPr>
          <p:nvPr>
            <p:ph idx="1"/>
          </p:nvPr>
        </p:nvSpPr>
        <p:spPr/>
        <p:txBody>
          <a:bodyPr/>
          <a:lstStyle/>
          <a:p>
            <a:pPr marL="0" indent="0">
              <a:buNone/>
            </a:pPr>
            <a:r>
              <a:rPr lang="nl-BE" dirty="0"/>
              <a:t>Ga </a:t>
            </a:r>
            <a:r>
              <a:rPr lang="nl-BE" b="1" dirty="0"/>
              <a:t>niet</a:t>
            </a:r>
            <a:r>
              <a:rPr lang="nl-BE" dirty="0"/>
              <a:t> binnen in het vaccinatiecentrum</a:t>
            </a:r>
          </a:p>
          <a:p>
            <a:pPr marL="0" indent="0">
              <a:buNone/>
            </a:pPr>
            <a:endParaRPr lang="nl-BE" dirty="0"/>
          </a:p>
          <a:p>
            <a:pPr>
              <a:buFont typeface="Wingdings" panose="05000000000000000000" pitchFamily="2" charset="2"/>
              <a:buChar char="à"/>
            </a:pPr>
            <a:r>
              <a:rPr lang="nl-BE" dirty="0">
                <a:sym typeface="Wingdings" panose="05000000000000000000" pitchFamily="2" charset="2"/>
              </a:rPr>
              <a:t>Als je in </a:t>
            </a:r>
            <a:r>
              <a:rPr lang="nl-BE" b="1" dirty="0">
                <a:sym typeface="Wingdings" panose="05000000000000000000" pitchFamily="2" charset="2"/>
              </a:rPr>
              <a:t>quarantaine</a:t>
            </a:r>
            <a:r>
              <a:rPr lang="nl-BE" dirty="0">
                <a:sym typeface="Wingdings" panose="05000000000000000000" pitchFamily="2" charset="2"/>
              </a:rPr>
              <a:t> bent</a:t>
            </a:r>
          </a:p>
          <a:p>
            <a:pPr marL="0" indent="0">
              <a:buNone/>
            </a:pPr>
            <a:endParaRPr lang="nl-BE" dirty="0">
              <a:sym typeface="Wingdings" panose="05000000000000000000" pitchFamily="2" charset="2"/>
            </a:endParaRPr>
          </a:p>
          <a:p>
            <a:pPr>
              <a:buFont typeface="Wingdings" panose="05000000000000000000" pitchFamily="2" charset="2"/>
              <a:buChar char="à"/>
            </a:pPr>
            <a:r>
              <a:rPr lang="nl-BE" dirty="0">
                <a:sym typeface="Wingdings" panose="05000000000000000000" pitchFamily="2" charset="2"/>
              </a:rPr>
              <a:t>Als je in </a:t>
            </a:r>
            <a:r>
              <a:rPr lang="nl-BE" b="1" dirty="0">
                <a:sym typeface="Wingdings" panose="05000000000000000000" pitchFamily="2" charset="2"/>
              </a:rPr>
              <a:t>isolatie</a:t>
            </a:r>
            <a:r>
              <a:rPr lang="nl-BE" dirty="0">
                <a:sym typeface="Wingdings" panose="05000000000000000000" pitchFamily="2" charset="2"/>
              </a:rPr>
              <a:t> bent</a:t>
            </a:r>
          </a:p>
          <a:p>
            <a:pPr>
              <a:buFont typeface="Wingdings" panose="05000000000000000000" pitchFamily="2" charset="2"/>
              <a:buChar char="à"/>
            </a:pPr>
            <a:endParaRPr lang="nl-BE" dirty="0">
              <a:sym typeface="Wingdings" panose="05000000000000000000" pitchFamily="2" charset="2"/>
            </a:endParaRPr>
          </a:p>
          <a:p>
            <a:pPr>
              <a:buFont typeface="Wingdings" panose="05000000000000000000" pitchFamily="2" charset="2"/>
              <a:buChar char="à"/>
            </a:pPr>
            <a:r>
              <a:rPr lang="nl-BE" dirty="0">
                <a:sym typeface="Wingdings" panose="05000000000000000000" pitchFamily="2" charset="2"/>
              </a:rPr>
              <a:t>Als je </a:t>
            </a:r>
            <a:r>
              <a:rPr lang="nl-BE" b="1" dirty="0">
                <a:sym typeface="Wingdings" panose="05000000000000000000" pitchFamily="2" charset="2"/>
              </a:rPr>
              <a:t>ziek</a:t>
            </a:r>
            <a:r>
              <a:rPr lang="nl-BE" dirty="0">
                <a:sym typeface="Wingdings" panose="05000000000000000000" pitchFamily="2" charset="2"/>
              </a:rPr>
              <a:t> bent</a:t>
            </a:r>
          </a:p>
          <a:p>
            <a:pPr marL="0" indent="0">
              <a:buNone/>
            </a:pPr>
            <a:endParaRPr lang="nl-BE" dirty="0"/>
          </a:p>
        </p:txBody>
      </p:sp>
      <p:sp>
        <p:nvSpPr>
          <p:cNvPr id="3" name="Titel 2">
            <a:extLst>
              <a:ext uri="{FF2B5EF4-FFF2-40B4-BE49-F238E27FC236}">
                <a16:creationId xmlns:a16="http://schemas.microsoft.com/office/drawing/2014/main" id="{8A5404D6-317A-4C0C-89F7-D38E8F45AAD4}"/>
              </a:ext>
            </a:extLst>
          </p:cNvPr>
          <p:cNvSpPr>
            <a:spLocks noGrp="1"/>
          </p:cNvSpPr>
          <p:nvPr>
            <p:ph type="title"/>
          </p:nvPr>
        </p:nvSpPr>
        <p:spPr/>
        <p:txBody>
          <a:bodyPr/>
          <a:lstStyle/>
          <a:p>
            <a:r>
              <a:rPr lang="nl-BE" dirty="0"/>
              <a:t>Het onthaal</a:t>
            </a:r>
          </a:p>
        </p:txBody>
      </p:sp>
      <p:pic>
        <p:nvPicPr>
          <p:cNvPr id="5" name="Afbeelding 4">
            <a:extLst>
              <a:ext uri="{FF2B5EF4-FFF2-40B4-BE49-F238E27FC236}">
                <a16:creationId xmlns:a16="http://schemas.microsoft.com/office/drawing/2014/main" id="{AC00229B-3FD6-452B-A550-2EE4D23DD65F}"/>
              </a:ext>
            </a:extLst>
          </p:cNvPr>
          <p:cNvPicPr>
            <a:picLocks noChangeAspect="1"/>
          </p:cNvPicPr>
          <p:nvPr/>
        </p:nvPicPr>
        <p:blipFill>
          <a:blip r:embed="rId3"/>
          <a:stretch>
            <a:fillRect/>
          </a:stretch>
        </p:blipFill>
        <p:spPr>
          <a:xfrm>
            <a:off x="4665520" y="3241036"/>
            <a:ext cx="5189680" cy="3537496"/>
          </a:xfrm>
          <a:prstGeom prst="rect">
            <a:avLst/>
          </a:prstGeom>
        </p:spPr>
      </p:pic>
    </p:spTree>
    <p:extLst>
      <p:ext uri="{BB962C8B-B14F-4D97-AF65-F5344CB8AC3E}">
        <p14:creationId xmlns:p14="http://schemas.microsoft.com/office/powerpoint/2010/main" val="217912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CBE529-2B4D-4A2F-B018-349EB1AC2988}"/>
              </a:ext>
            </a:extLst>
          </p:cNvPr>
          <p:cNvSpPr>
            <a:spLocks noGrp="1"/>
          </p:cNvSpPr>
          <p:nvPr>
            <p:ph idx="1"/>
          </p:nvPr>
        </p:nvSpPr>
        <p:spPr/>
        <p:txBody>
          <a:bodyPr/>
          <a:lstStyle/>
          <a:p>
            <a:r>
              <a:rPr lang="nl-BE" dirty="0"/>
              <a:t>De steward meet je temperatuur</a:t>
            </a:r>
          </a:p>
          <a:p>
            <a:endParaRPr lang="nl-BE" dirty="0"/>
          </a:p>
          <a:p>
            <a:pPr marL="0" indent="0">
              <a:buNone/>
            </a:pPr>
            <a:r>
              <a:rPr lang="nl-BE" dirty="0"/>
              <a:t>Koorts ? </a:t>
            </a:r>
          </a:p>
          <a:p>
            <a:pPr marL="0" indent="0">
              <a:buNone/>
            </a:pPr>
            <a:r>
              <a:rPr lang="nl-BE" dirty="0"/>
              <a:t>	Je krijgt vandaag geen spuitje</a:t>
            </a:r>
          </a:p>
          <a:p>
            <a:pPr marL="0" indent="0">
              <a:buNone/>
            </a:pPr>
            <a:r>
              <a:rPr lang="nl-BE" dirty="0"/>
              <a:t>	Je krijgt je spuitje als je niet meer ziek bent</a:t>
            </a:r>
          </a:p>
          <a:p>
            <a:pPr marL="0" indent="0">
              <a:buNone/>
            </a:pPr>
            <a:endParaRPr lang="nl-BE" dirty="0"/>
          </a:p>
          <a:p>
            <a:pPr marL="0" indent="0">
              <a:buNone/>
            </a:pPr>
            <a:r>
              <a:rPr lang="nl-BE" dirty="0"/>
              <a:t>Geen koorts?</a:t>
            </a:r>
          </a:p>
          <a:p>
            <a:pPr marL="0" indent="0">
              <a:buNone/>
            </a:pPr>
            <a:r>
              <a:rPr lang="nl-BE" dirty="0"/>
              <a:t>	Je mag binnen in het vaccinatiecentrum</a:t>
            </a:r>
          </a:p>
        </p:txBody>
      </p:sp>
      <p:sp>
        <p:nvSpPr>
          <p:cNvPr id="3" name="Titel 2">
            <a:extLst>
              <a:ext uri="{FF2B5EF4-FFF2-40B4-BE49-F238E27FC236}">
                <a16:creationId xmlns:a16="http://schemas.microsoft.com/office/drawing/2014/main" id="{58A25C3E-47E0-4C00-B4AE-48D312407BDA}"/>
              </a:ext>
            </a:extLst>
          </p:cNvPr>
          <p:cNvSpPr>
            <a:spLocks noGrp="1"/>
          </p:cNvSpPr>
          <p:nvPr>
            <p:ph type="title"/>
          </p:nvPr>
        </p:nvSpPr>
        <p:spPr/>
        <p:txBody>
          <a:bodyPr/>
          <a:lstStyle/>
          <a:p>
            <a:r>
              <a:rPr lang="nl-BE" dirty="0"/>
              <a:t>Het onthaal</a:t>
            </a:r>
          </a:p>
        </p:txBody>
      </p:sp>
      <p:pic>
        <p:nvPicPr>
          <p:cNvPr id="4" name="Afbeelding 3">
            <a:extLst>
              <a:ext uri="{FF2B5EF4-FFF2-40B4-BE49-F238E27FC236}">
                <a16:creationId xmlns:a16="http://schemas.microsoft.com/office/drawing/2014/main" id="{C5ECC160-658B-4AF5-858F-DE796B59AAB4}"/>
              </a:ext>
            </a:extLst>
          </p:cNvPr>
          <p:cNvPicPr>
            <a:picLocks noChangeAspect="1"/>
          </p:cNvPicPr>
          <p:nvPr/>
        </p:nvPicPr>
        <p:blipFill>
          <a:blip r:embed="rId3"/>
          <a:stretch>
            <a:fillRect/>
          </a:stretch>
        </p:blipFill>
        <p:spPr>
          <a:xfrm>
            <a:off x="6644640" y="1378856"/>
            <a:ext cx="2627508" cy="2036058"/>
          </a:xfrm>
          <a:prstGeom prst="rect">
            <a:avLst/>
          </a:prstGeom>
        </p:spPr>
      </p:pic>
    </p:spTree>
    <p:extLst>
      <p:ext uri="{BB962C8B-B14F-4D97-AF65-F5344CB8AC3E}">
        <p14:creationId xmlns:p14="http://schemas.microsoft.com/office/powerpoint/2010/main" val="251710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6CF702E-9D21-4EAD-AA23-30BA69927440}"/>
              </a:ext>
            </a:extLst>
          </p:cNvPr>
          <p:cNvSpPr>
            <a:spLocks noGrp="1"/>
          </p:cNvSpPr>
          <p:nvPr>
            <p:ph idx="1"/>
          </p:nvPr>
        </p:nvSpPr>
        <p:spPr/>
        <p:txBody>
          <a:bodyPr/>
          <a:lstStyle/>
          <a:p>
            <a:pPr marL="0" indent="0">
              <a:buNone/>
            </a:pPr>
            <a:r>
              <a:rPr lang="nl-BE" dirty="0"/>
              <a:t>Ga alleen naar binnen</a:t>
            </a:r>
          </a:p>
        </p:txBody>
      </p:sp>
      <p:sp>
        <p:nvSpPr>
          <p:cNvPr id="3" name="Titel 2">
            <a:extLst>
              <a:ext uri="{FF2B5EF4-FFF2-40B4-BE49-F238E27FC236}">
                <a16:creationId xmlns:a16="http://schemas.microsoft.com/office/drawing/2014/main" id="{29EAF9A7-65B9-4591-A4C7-64B9CFFD4EE2}"/>
              </a:ext>
            </a:extLst>
          </p:cNvPr>
          <p:cNvSpPr>
            <a:spLocks noGrp="1"/>
          </p:cNvSpPr>
          <p:nvPr>
            <p:ph type="title"/>
          </p:nvPr>
        </p:nvSpPr>
        <p:spPr/>
        <p:txBody>
          <a:bodyPr/>
          <a:lstStyle/>
          <a:p>
            <a:r>
              <a:rPr lang="nl-BE" dirty="0"/>
              <a:t>Het onthaal</a:t>
            </a:r>
          </a:p>
        </p:txBody>
      </p:sp>
      <p:pic>
        <p:nvPicPr>
          <p:cNvPr id="4" name="Afbeelding 3">
            <a:extLst>
              <a:ext uri="{FF2B5EF4-FFF2-40B4-BE49-F238E27FC236}">
                <a16:creationId xmlns:a16="http://schemas.microsoft.com/office/drawing/2014/main" id="{19080602-4397-4F2A-A24B-D278F6AF5A91}"/>
              </a:ext>
            </a:extLst>
          </p:cNvPr>
          <p:cNvPicPr>
            <a:picLocks noChangeAspect="1"/>
          </p:cNvPicPr>
          <p:nvPr/>
        </p:nvPicPr>
        <p:blipFill>
          <a:blip r:embed="rId3"/>
          <a:stretch>
            <a:fillRect/>
          </a:stretch>
        </p:blipFill>
        <p:spPr>
          <a:xfrm>
            <a:off x="4256887" y="2298480"/>
            <a:ext cx="3535986" cy="3371380"/>
          </a:xfrm>
          <a:prstGeom prst="rect">
            <a:avLst/>
          </a:prstGeom>
        </p:spPr>
      </p:pic>
    </p:spTree>
    <p:extLst>
      <p:ext uri="{BB962C8B-B14F-4D97-AF65-F5344CB8AC3E}">
        <p14:creationId xmlns:p14="http://schemas.microsoft.com/office/powerpoint/2010/main" val="301564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ADA360-1CDD-4D53-AF54-EDBC936FFD0B}"/>
              </a:ext>
            </a:extLst>
          </p:cNvPr>
          <p:cNvSpPr>
            <a:spLocks noGrp="1"/>
          </p:cNvSpPr>
          <p:nvPr>
            <p:ph idx="1"/>
          </p:nvPr>
        </p:nvSpPr>
        <p:spPr/>
        <p:txBody>
          <a:bodyPr/>
          <a:lstStyle/>
          <a:p>
            <a:pPr marL="0" indent="0">
              <a:buNone/>
            </a:pPr>
            <a:r>
              <a:rPr lang="nl-BE" dirty="0"/>
              <a:t>Aan de balie kijkt men naar:</a:t>
            </a:r>
          </a:p>
          <a:p>
            <a:pPr marL="0" indent="0">
              <a:buNone/>
            </a:pPr>
            <a:endParaRPr lang="nl-BE" dirty="0"/>
          </a:p>
          <a:p>
            <a:pPr marL="0" indent="0">
              <a:buNone/>
            </a:pPr>
            <a:endParaRPr lang="nl-BE" dirty="0"/>
          </a:p>
          <a:p>
            <a:pPr marL="0" indent="0">
              <a:buNone/>
            </a:pPr>
            <a:endParaRPr lang="nl-BE" dirty="0"/>
          </a:p>
          <a:p>
            <a:pPr marL="0" indent="0">
              <a:buNone/>
            </a:pPr>
            <a:endParaRPr lang="nl-BE" dirty="0"/>
          </a:p>
          <a:p>
            <a:r>
              <a:rPr lang="nl-BE" dirty="0"/>
              <a:t>Je E-ID</a:t>
            </a:r>
          </a:p>
          <a:p>
            <a:r>
              <a:rPr lang="nl-BE" dirty="0"/>
              <a:t>Je afspraakbevestiging</a:t>
            </a:r>
          </a:p>
          <a:p>
            <a:r>
              <a:rPr lang="nl-BE" dirty="0"/>
              <a:t>Je vaccinatiekaartje (bij je 2</a:t>
            </a:r>
            <a:r>
              <a:rPr lang="nl-BE" baseline="30000" dirty="0"/>
              <a:t>e</a:t>
            </a:r>
            <a:r>
              <a:rPr lang="nl-BE" dirty="0"/>
              <a:t> bezoek)</a:t>
            </a:r>
          </a:p>
          <a:p>
            <a:pPr marL="0" indent="0">
              <a:buNone/>
            </a:pPr>
            <a:endParaRPr lang="nl-BE" dirty="0"/>
          </a:p>
        </p:txBody>
      </p:sp>
      <p:sp>
        <p:nvSpPr>
          <p:cNvPr id="3" name="Titel 2">
            <a:extLst>
              <a:ext uri="{FF2B5EF4-FFF2-40B4-BE49-F238E27FC236}">
                <a16:creationId xmlns:a16="http://schemas.microsoft.com/office/drawing/2014/main" id="{41A56AAC-DEF6-4DC7-80E4-22CA2F5203D1}"/>
              </a:ext>
            </a:extLst>
          </p:cNvPr>
          <p:cNvSpPr>
            <a:spLocks noGrp="1"/>
          </p:cNvSpPr>
          <p:nvPr>
            <p:ph type="title"/>
          </p:nvPr>
        </p:nvSpPr>
        <p:spPr/>
        <p:txBody>
          <a:bodyPr/>
          <a:lstStyle/>
          <a:p>
            <a:r>
              <a:rPr lang="nl-BE" dirty="0"/>
              <a:t>Het onthaal</a:t>
            </a:r>
          </a:p>
        </p:txBody>
      </p:sp>
      <p:pic>
        <p:nvPicPr>
          <p:cNvPr id="4" name="Afbeelding 3">
            <a:extLst>
              <a:ext uri="{FF2B5EF4-FFF2-40B4-BE49-F238E27FC236}">
                <a16:creationId xmlns:a16="http://schemas.microsoft.com/office/drawing/2014/main" id="{A1064372-E5C4-4787-9765-05619D2BA877}"/>
              </a:ext>
            </a:extLst>
          </p:cNvPr>
          <p:cNvPicPr>
            <a:picLocks noChangeAspect="1"/>
          </p:cNvPicPr>
          <p:nvPr/>
        </p:nvPicPr>
        <p:blipFill>
          <a:blip r:embed="rId3"/>
          <a:stretch>
            <a:fillRect/>
          </a:stretch>
        </p:blipFill>
        <p:spPr>
          <a:xfrm>
            <a:off x="5506720" y="1637210"/>
            <a:ext cx="2121592" cy="2499577"/>
          </a:xfrm>
          <a:prstGeom prst="rect">
            <a:avLst/>
          </a:prstGeom>
        </p:spPr>
      </p:pic>
    </p:spTree>
    <p:extLst>
      <p:ext uri="{BB962C8B-B14F-4D97-AF65-F5344CB8AC3E}">
        <p14:creationId xmlns:p14="http://schemas.microsoft.com/office/powerpoint/2010/main" val="42673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E879273-1D6E-4E99-9DE6-A0D52165C4D9}"/>
              </a:ext>
            </a:extLst>
          </p:cNvPr>
          <p:cNvSpPr>
            <a:spLocks noGrp="1"/>
          </p:cNvSpPr>
          <p:nvPr>
            <p:ph idx="1"/>
          </p:nvPr>
        </p:nvSpPr>
        <p:spPr/>
        <p:txBody>
          <a:bodyPr/>
          <a:lstStyle/>
          <a:p>
            <a:pPr marL="0" indent="0">
              <a:buNone/>
            </a:pPr>
            <a:endParaRPr lang="nl-BE" dirty="0"/>
          </a:p>
          <a:p>
            <a:pPr marL="0" indent="0">
              <a:buNone/>
            </a:pPr>
            <a:endParaRPr lang="nl-BE" dirty="0"/>
          </a:p>
          <a:p>
            <a:r>
              <a:rPr lang="nl-BE" dirty="0"/>
              <a:t>Je krijgt uitleg over het vaccin</a:t>
            </a:r>
          </a:p>
          <a:p>
            <a:r>
              <a:rPr lang="nl-BE" dirty="0"/>
              <a:t>Je krijgt uitleg over de bijwerkingen van het vaccin</a:t>
            </a:r>
          </a:p>
          <a:p>
            <a:r>
              <a:rPr lang="nl-BE" dirty="0"/>
              <a:t>Samen overloop je de vragenlijst</a:t>
            </a:r>
          </a:p>
          <a:p>
            <a:r>
              <a:rPr lang="nl-BE" dirty="0"/>
              <a:t>Heb je vragen?  </a:t>
            </a:r>
          </a:p>
          <a:p>
            <a:endParaRPr lang="nl-BE" dirty="0"/>
          </a:p>
          <a:p>
            <a:endParaRPr lang="nl-BE" dirty="0"/>
          </a:p>
        </p:txBody>
      </p:sp>
      <p:sp>
        <p:nvSpPr>
          <p:cNvPr id="3" name="Titel 2">
            <a:extLst>
              <a:ext uri="{FF2B5EF4-FFF2-40B4-BE49-F238E27FC236}">
                <a16:creationId xmlns:a16="http://schemas.microsoft.com/office/drawing/2014/main" id="{9A093436-CC41-449D-8F18-ED8E0104E78F}"/>
              </a:ext>
            </a:extLst>
          </p:cNvPr>
          <p:cNvSpPr>
            <a:spLocks noGrp="1"/>
          </p:cNvSpPr>
          <p:nvPr>
            <p:ph type="title"/>
          </p:nvPr>
        </p:nvSpPr>
        <p:spPr/>
        <p:txBody>
          <a:bodyPr/>
          <a:lstStyle/>
          <a:p>
            <a:r>
              <a:rPr lang="nl-BE" dirty="0"/>
              <a:t>De administratieve ruimte</a:t>
            </a:r>
          </a:p>
        </p:txBody>
      </p:sp>
      <p:pic>
        <p:nvPicPr>
          <p:cNvPr id="4" name="Afbeelding 3">
            <a:extLst>
              <a:ext uri="{FF2B5EF4-FFF2-40B4-BE49-F238E27FC236}">
                <a16:creationId xmlns:a16="http://schemas.microsoft.com/office/drawing/2014/main" id="{2AEC2102-D7B2-4FEC-BE97-6D1099C99416}"/>
              </a:ext>
            </a:extLst>
          </p:cNvPr>
          <p:cNvPicPr>
            <a:picLocks noChangeAspect="1"/>
          </p:cNvPicPr>
          <p:nvPr/>
        </p:nvPicPr>
        <p:blipFill>
          <a:blip r:embed="rId3"/>
          <a:stretch>
            <a:fillRect/>
          </a:stretch>
        </p:blipFill>
        <p:spPr>
          <a:xfrm>
            <a:off x="8668724" y="756811"/>
            <a:ext cx="1883653" cy="2027029"/>
          </a:xfrm>
          <a:prstGeom prst="rect">
            <a:avLst/>
          </a:prstGeom>
        </p:spPr>
      </p:pic>
    </p:spTree>
    <p:extLst>
      <p:ext uri="{BB962C8B-B14F-4D97-AF65-F5344CB8AC3E}">
        <p14:creationId xmlns:p14="http://schemas.microsoft.com/office/powerpoint/2010/main" val="1104343544"/>
      </p:ext>
    </p:extLst>
  </p:cSld>
  <p:clrMapOvr>
    <a:masterClrMapping/>
  </p:clrMapOvr>
</p:sld>
</file>

<file path=ppt/theme/theme1.xml><?xml version="1.0" encoding="utf-8"?>
<a:theme xmlns:a="http://schemas.openxmlformats.org/drawingml/2006/main" name="Thema1">
  <a:themeElements>
    <a:clrScheme name="Logo Limburg">
      <a:dk1>
        <a:srgbClr val="46111B"/>
      </a:dk1>
      <a:lt1>
        <a:sysClr val="window" lastClr="FFFFFF"/>
      </a:lt1>
      <a:dk2>
        <a:srgbClr val="8C2437"/>
      </a:dk2>
      <a:lt2>
        <a:srgbClr val="E7E6E6"/>
      </a:lt2>
      <a:accent1>
        <a:srgbClr val="8C2437"/>
      </a:accent1>
      <a:accent2>
        <a:srgbClr val="F37B7C"/>
      </a:accent2>
      <a:accent3>
        <a:srgbClr val="A5A5A5"/>
      </a:accent3>
      <a:accent4>
        <a:srgbClr val="EEBDB2"/>
      </a:accent4>
      <a:accent5>
        <a:srgbClr val="F04C3E"/>
      </a:accent5>
      <a:accent6>
        <a:srgbClr val="F2F2F2"/>
      </a:accent6>
      <a:hlink>
        <a:srgbClr val="8C2437"/>
      </a:hlink>
      <a:folHlink>
        <a:srgbClr val="EEBDB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1" id="{EBE634FB-4983-42E3-9F0D-44D49DEDFA12}" vid="{30E5A96E-9C03-4EC0-99CA-97A91D3853E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LL-PowerPointPresentatie-Thema</Template>
  <TotalTime>263</TotalTime>
  <Words>600</Words>
  <Application>Microsoft Office PowerPoint</Application>
  <PresentationFormat>Breedbeeld</PresentationFormat>
  <Paragraphs>104</Paragraphs>
  <Slides>11</Slides>
  <Notes>10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FlandersArtSans-Regular</vt:lpstr>
      <vt:lpstr>Gizmo</vt:lpstr>
      <vt:lpstr>Source Sans Pro</vt:lpstr>
      <vt:lpstr>Wingdings</vt:lpstr>
      <vt:lpstr>Thema1</vt:lpstr>
      <vt:lpstr>PowerPoint-presentatie</vt:lpstr>
      <vt:lpstr>Het vaccinatiecentrum</vt:lpstr>
      <vt:lpstr>Waar krijg ik mijn vaccinatie voor COVID – 19?</vt:lpstr>
      <vt:lpstr>Het onthaal</vt:lpstr>
      <vt:lpstr>Het onthaal</vt:lpstr>
      <vt:lpstr>Het onthaal</vt:lpstr>
      <vt:lpstr>Het onthaal</vt:lpstr>
      <vt:lpstr>Het onthaal</vt:lpstr>
      <vt:lpstr>De administratieve ruimte</vt:lpstr>
      <vt:lpstr>De vaccinatieruimte</vt:lpstr>
      <vt:lpstr>De rustruimte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Francoise Roelandts</dc:creator>
  <cp:lastModifiedBy>Francoise Roelandts</cp:lastModifiedBy>
  <cp:revision>12</cp:revision>
  <dcterms:created xsi:type="dcterms:W3CDTF">2021-02-08T14:13:48Z</dcterms:created>
  <dcterms:modified xsi:type="dcterms:W3CDTF">2021-02-12T11:54:52Z</dcterms:modified>
</cp:coreProperties>
</file>